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6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A909D-36BE-46B4-B87E-DF94BA891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283AE-B72D-4ED3-A576-E821CC2BF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EFD94-D2A0-432D-9586-4D4B1646A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4F019-DE56-4AB8-8150-BE3C14F70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0E4AF9-8B00-4BDA-848F-05AA8E75E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972787-F883-4507-9BA7-ED4A7CBE8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ECD3F3-618D-4169-BBA3-9990ACAA8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A8AC3-09FB-4883-886A-4102E428A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13E44-25B7-4400-97B1-2CBC1A91D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CF4F9-E21D-4E24-9F3F-8529851B9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5CF82-162E-4185-8290-B391484D6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593" r:id="rId2"/>
    <p:sldLayoutId id="2147492594" r:id="rId3"/>
    <p:sldLayoutId id="2147492595" r:id="rId4"/>
    <p:sldLayoutId id="2147492596" r:id="rId5"/>
    <p:sldLayoutId id="2147492597" r:id="rId6"/>
    <p:sldLayoutId id="2147492598" r:id="rId7"/>
    <p:sldLayoutId id="2147492599" r:id="rId8"/>
    <p:sldLayoutId id="2147492600" r:id="rId9"/>
    <p:sldLayoutId id="2147492601" r:id="rId10"/>
    <p:sldLayoutId id="214749260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20" Type="http://schemas.openxmlformats.org/officeDocument/2006/relationships/tags" Target="../tags/tag133.xml" /><Relationship Id="rId21" Type="http://schemas.openxmlformats.org/officeDocument/2006/relationships/tags" Target="../tags/tag134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4002102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彩妆培训主管年度总结及下一年展望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下一年度工作计划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行业趋势和展望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个人成长和提升计划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对公司的建议和意见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培训成果</a:t>
            </a:r>
            <a:endParaRPr lang="zh-CN" altLang="en-US"/>
          </a:p>
        </p:txBody>
      </p:sp>
      <p:sp>
        <p:nvSpPr>
          <p:cNvPr id="10488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培训课程：开设了彩妆、护肤、化妆技巧等课程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培训人数：培训了100名学员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培训效果：学员平均技能提升30%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培训反馈：学员满意度达到95%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学员反馈</a:t>
            </a:r>
            <a:endParaRPr lang="zh-CN" altLang="en-US"/>
          </a:p>
        </p:txBody>
      </p:sp>
      <p:sp>
        <p:nvSpPr>
          <p:cNvPr id="10489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学员满意度：95%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学员建议：增加实操课程，提高互动性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学员需求：个性化课程，满足不同需求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学员评价：专业、耐心、细致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80" name="标题"/>
          <p:cNvSpPr txBox="1"/>
          <p:nvPr>
            <p:custDataLst>
              <p:tags r:id="rId2"/>
            </p:custDataLst>
          </p:nvPr>
        </p:nvSpPr>
        <p:spPr>
          <a:xfrm>
            <a:off x="3972949" y="1364400"/>
            <a:ext cx="4303831" cy="37761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问题：员工培训效果不佳 解决方案：加强培训师资力量，提高培训质量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3"/>
            </p:custDataLst>
          </p:nvPr>
        </p:nvSpPr>
        <p:spPr>
          <a:xfrm>
            <a:off x="3973628" y="1776649"/>
            <a:ext cx="4303152" cy="522273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解决方案：加强培训师资力量，提高培训质量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78"/>
          <p:cNvSpPr/>
          <p:nvPr>
            <p:custDataLst>
              <p:tags r:id="rId4"/>
            </p:custDataLst>
          </p:nvPr>
        </p:nvSpPr>
        <p:spPr>
          <a:xfrm>
            <a:off x="3561379" y="2490446"/>
            <a:ext cx="5069243" cy="1155250"/>
          </a:xfrm>
          <a:prstGeom prst="rect">
            <a:avLst/>
          </a:prstGeom>
          <a:gradFill>
            <a:gsLst>
              <a:gs pos="0">
                <a:schemeClr val="accent1">
                  <a:lumMod val="80000"/>
                  <a:lumOff val="20000"/>
                </a:schemeClr>
              </a:gs>
              <a:gs pos="46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标题"/>
          <p:cNvSpPr txBox="1"/>
          <p:nvPr>
            <p:custDataLst>
              <p:tags r:id="rId5"/>
            </p:custDataLst>
          </p:nvPr>
        </p:nvSpPr>
        <p:spPr>
          <a:xfrm>
            <a:off x="3972949" y="2557682"/>
            <a:ext cx="4303831" cy="39391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问题：市场竞争激烈 解决方案：加强产品研发，提高产品竞争力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88" name="正文"/>
          <p:cNvSpPr txBox="1"/>
          <p:nvPr>
            <p:custDataLst>
              <p:tags r:id="rId6"/>
            </p:custDataLst>
          </p:nvPr>
        </p:nvSpPr>
        <p:spPr>
          <a:xfrm>
            <a:off x="3973628" y="2994382"/>
            <a:ext cx="4303152" cy="577964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解决方案：加强产品研发，提高产品竞争力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48990" name="标题"/>
          <p:cNvSpPr txBox="1"/>
          <p:nvPr>
            <p:custDataLst>
              <p:tags r:id="rId7"/>
            </p:custDataLst>
          </p:nvPr>
        </p:nvSpPr>
        <p:spPr>
          <a:xfrm>
            <a:off x="3972949" y="3812768"/>
            <a:ext cx="4303831" cy="43126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1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问题：客户满意度下降 解决方案：加强客户服务，提高客户满意度</a:t>
            </a:r>
            <a:endParaRPr lang="zh-CN" altLang="en-US" sz="11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8"/>
            </p:custDataLst>
          </p:nvPr>
        </p:nvSpPr>
        <p:spPr>
          <a:xfrm>
            <a:off x="3973628" y="4282067"/>
            <a:ext cx="4303152" cy="543327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解决方案：加强客户服务，提高客户满意度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83"/>
          <p:cNvSpPr/>
          <p:nvPr>
            <p:custDataLst>
              <p:tags r:id="rId9"/>
            </p:custDataLst>
          </p:nvPr>
        </p:nvSpPr>
        <p:spPr>
          <a:xfrm>
            <a:off x="3561379" y="5017596"/>
            <a:ext cx="5069243" cy="1151854"/>
          </a:xfrm>
          <a:prstGeom prst="rect">
            <a:avLst/>
          </a:prstGeom>
          <a:gradFill>
            <a:gsLst>
              <a:gs pos="0">
                <a:schemeClr val="accent1">
                  <a:lumMod val="80000"/>
                  <a:lumOff val="20000"/>
                </a:schemeClr>
              </a:gs>
              <a:gs pos="46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标题"/>
          <p:cNvSpPr txBox="1"/>
          <p:nvPr>
            <p:custDataLst>
              <p:tags r:id="rId10"/>
            </p:custDataLst>
          </p:nvPr>
        </p:nvSpPr>
        <p:spPr>
          <a:xfrm>
            <a:off x="3972949" y="5062421"/>
            <a:ext cx="4303831" cy="43126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1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问题：团队协作不畅 解决方案：加强团队建设，提高团队协作能力</a:t>
            </a:r>
            <a:endParaRPr lang="zh-CN" altLang="en-US" sz="1100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98" name="正文"/>
          <p:cNvSpPr txBox="1"/>
          <p:nvPr>
            <p:custDataLst>
              <p:tags r:id="rId11"/>
            </p:custDataLst>
          </p:nvPr>
        </p:nvSpPr>
        <p:spPr>
          <a:xfrm>
            <a:off x="3973628" y="5528324"/>
            <a:ext cx="4303152" cy="649276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解决方案：加强团队建设，提高团队协作能力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</a:t>
            </a:r>
            <a:endParaRPr lang="zh-CN" altLang="en-US"/>
          </a:p>
        </p:txBody>
      </p:sp>
      <p:sp>
        <p:nvSpPr>
          <p:cNvPr id="10490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工作态度：积极、认真、负责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工作成果：完成培训任务，提高员工技能水平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工作不足：缺乏创新，培训方法单一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改进措施：加强学习，提高创新能力，丰富培训方法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下一年度工作计划</a:t>
            </a:r>
            <a:endParaRPr lang="zh-CN" altLang="en-US"/>
          </a:p>
        </p:txBody>
      </p:sp>
      <p:sp>
        <p:nvSpPr>
          <p:cNvPr id="104909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491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提升员工彩妆技能水平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加强员工服务意识与沟通技巧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提高员工团队协作能力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培养员工创新思维和解决问题的能力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课程安排</a:t>
            </a:r>
            <a:endParaRPr lang="zh-CN" altLang="en-US"/>
          </a:p>
        </p:txBody>
      </p:sp>
      <p:sp>
        <p:nvSpPr>
          <p:cNvPr id="10491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制定年度培训计划，包括课程内容、时间安排、师资力量等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定期组织彩妆培训课程，包括基础彩妆、高级彩妆、创意彩妆等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邀请行业内知名彩妆师进行讲座和实操演示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定期组织彩妆比赛，激发学员的学习热情和创造力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教学方法创新</a:t>
            </a:r>
            <a:endParaRPr lang="zh-CN" altLang="en-US"/>
          </a:p>
        </p:txBody>
      </p:sp>
      <p:sp>
        <p:nvSpPr>
          <p:cNvPr id="104923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引入互动式教学，提高学员参与度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采用案例教学，增强学员实战能力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开展线上教学，方便学员随时随地学习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引入游戏化学习，提高学员学习兴趣和积极性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预期成果</a:t>
            </a:r>
            <a:endParaRPr lang="zh-CN" altLang="en-US"/>
          </a:p>
        </p:txBody>
      </p:sp>
      <p:sp>
        <p:nvSpPr>
          <p:cNvPr id="104929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加强团队建设，提升团队凝聚力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优化培训课程，提高学员满意度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拓展客户资源，增加销售额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提升团队专业技能，提高工作效率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行业趋势和展望</a:t>
            </a:r>
            <a:endParaRPr lang="zh-CN" altLang="en-US"/>
          </a:p>
        </p:txBody>
      </p:sp>
      <p:sp>
        <p:nvSpPr>
          <p:cNvPr id="10493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彩妆行业发展趋势</a:t>
            </a:r>
            <a:endParaRPr lang="zh-CN" altLang="en-US"/>
          </a:p>
        </p:txBody>
      </p:sp>
      <p:sp>
        <p:nvSpPr>
          <p:cNvPr id="104937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消费者需求多样化：消费者对彩妆产品的需求更加多样化，追求个性化和定制化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环保和可持续发展：环保和可持续发展成为彩妆行业的重要趋势，消费者更加关注产品的环保性和可持续性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科技与创新：科技与创新在彩妆行业中的应用越来越广泛，如智能彩妆、3D打印等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线上线下融合：线上线下融合成为彩妆行业的重要趋势，消费者更加注重线上线下的购物体验和互动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https://d.book118.com/036140021022010052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1_1"/>
  <p:tag name="KSO_WM_UNIT_INDEX" val="1_1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,&quot;transparency&quot;:0},{&quot;brightness&quot;:0,&quot;colorType&quot;:1,&quot;foreColorIndex&quot;:5,&quot;pos&quot;:0.4600000083446502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7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2_1"/>
  <p:tag name="KSO_WM_UNIT_INDEX" val="1_2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3_1"/>
  <p:tag name="KSO_WM_UNIT_INDEX" val="1_3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,&quot;transparency&quot;:0},{&quot;brightness&quot;:0,&quot;colorType&quot;:1,&quot;foreColorIndex&quot;:5,&quot;pos&quot;:0.4600000083446502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54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4_1"/>
  <p:tag name="KSO_WM_UNIT_INDEX" val="1_4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宋体</vt:lpstr>
      <vt:lpstr>Office Theme</vt:lpstr>
      <vt:lpstr>彩妆培训主管年度总结及下一年展望</vt:lpstr>
      <vt:lpstr>目录</vt:lpstr>
      <vt:lpstr>2023年工作总结</vt:lpstr>
      <vt:lpstr>培训成果</vt:lpstr>
      <vt:lpstr>学员反馈</vt:lpstr>
      <vt:lpstr>遇到的问题和解决方案</vt:lpstr>
      <vt:lpstr>自我评估</vt:lpstr>
      <vt:lpstr>下一年度工作计划</vt:lpstr>
      <vt:lpstr>培训目标</vt:lpstr>
      <vt:lpstr>课程安排</vt:lpstr>
      <vt:lpstr>教学方法创新</vt:lpstr>
      <vt:lpstr>预期成果</vt:lpstr>
      <vt:lpstr>行业趋势和展望</vt:lpstr>
      <vt:lpstr>彩妆行业发展趋势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2024-09-18T06:56:52.468</cp:lastPrinted>
  <dcterms:created xsi:type="dcterms:W3CDTF">2024-09-17T22:56:52Z</dcterms:created>
  <dcterms:modified xsi:type="dcterms:W3CDTF">2024-09-17T22:56:54Z</dcterms:modified>
</cp:coreProperties>
</file>