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AFD9B-D64F-46DC-AD30-07ED9F5E0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BF91A-A76A-4277-8AE0-0368C49C9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F643A-8952-481E-9EBE-8D99A072B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3A1F3-9EF7-45BD-8871-309BD0C48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DBF8E1-5B83-487A-BBE9-D1BA84752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81F314-409E-424D-B7B2-5716D58A2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615A69-DF0C-45BF-A44F-E6CC65597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7306B-F2AA-42DE-B185-9EF4C6F62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AF52AC-52D4-4449-8CD0-7BDD2092C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3687E-76FF-4CD2-A628-072E6CC2C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277FB-7A87-4B42-959F-8F531303C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1400252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设备故障与设备绩效评估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设备绩效评估体系构建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设备故障对绩效评估影响分析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设备故障预防措施与优化建议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设备绩效评估结果应用及改进方向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设备在运行过程中，由于某种原因导致其功能失效或性能下降，无法满足正常生产或工作要求的状态。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根据故障性质可分为突发性故障和渐进性故障；根据故障影响范围可分为局部故障和系统故障。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69" r="108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设备设计缺陷、制造质量问题、使用不当、维护保养不足等。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生产停顿、效率降低、质量下降、安全隐患增加等。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设备故障原因及影响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设备故障识别与诊断方法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通过观察设备运行状态、听取异常声响、检查运行参数等方式识别设备是否存在故障。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设备故障识别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采用专业仪器进行检测分析，结合设备运行记录和维修经验，对故障原因进行定位和判断。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设备故障诊断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设备绩效评估体系构建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明确设备绩效评估的目标，如提高设备运行效率、降低故障率、优化维护策略等。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制定评估过程中应遵循的基本原则，如公正性、客观性、科学性、实用性等。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评估目的与原则确定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设备性能指标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包括设备的生产能力、运行效率、能耗等反映设备性能的指标。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设备可靠性指标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包括设备平均无故障时间、故障率、维修时间等反映设备可靠性的指标。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设备经济性指标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包括设备投资回收期、运行成本、维护费用等反映设备经济性的指标。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评估指标体系设计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根据评估目的和原则，选择适合的评估方法，如专家评分法、层次分析法、模糊综合评估法等。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制定详细的评估流程，包括评估准备、数据收集、指标计算、结果分析等步骤，确保评估过程的有序进行。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评估方法与流程制定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设备故障对绩效评估影响分析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生产速度下降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设备故障会导致生产流程中断，从而降低整体生产速度。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生产周期延长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设备故障维修需要时间，可能导致生产周期延长，影响交货期。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生产能力受限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设备在故障状态下可能无法发挥其最大生产能力，导致产能受限。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设备故障对生产效率影响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设备故障可能导致产品加工过程中出现偏差，影响产品一致性。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产品一致性差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031" r="7031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设备故障可能导致产品加工失误，从而增加废品率。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废品率增加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设备故障可能导致产品性能波动，影响产品稳定性。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产品性能不稳定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设备故障对产品质量影响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设备故障需要投入人力、物力和财力进行维修，增加维修成本。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维修费用增加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设备故障可能导致生产效率下降，单位产品生产成本上升。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生产成本上升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设备故障可能引发一系列连锁反应，如加班、紧急采购等，导致额外支出增加。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额外支出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设备故障对成本支出影响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https://d.book118.com/036140025221010051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2024-09-17T20:34:07.014</cp:lastPrinted>
  <dcterms:created xsi:type="dcterms:W3CDTF">2024-09-17T12:34:07Z</dcterms:created>
  <dcterms:modified xsi:type="dcterms:W3CDTF">2024-09-17T12:34:09Z</dcterms:modified>
</cp:coreProperties>
</file>