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6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301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4301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ctr"/>
          <a:lstStyle/>
          <a:p>
            <a:pPr lvl="0"/>
            <a:endParaRPr lang="zh-CN" altLang="en-US"/>
          </a:p>
        </p:txBody>
      </p:sp>
      <p:sp>
        <p:nvSpPr>
          <p:cNvPr id="43012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A0DB2DC-4C9A-4742-B13C-FB6460FD3503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3B02C48-7442-42A1-A2D3-5C71B525220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25916A0A-D5A5-4629-8880-7B2900ADC584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CBD0C90-CE5A-4ABA-93A7-E3A46989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B121368-ECE6-46CD-B2E7-94178614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5BC662A-CBB2-4820-A62A-66D463A9F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F60DE36-7763-4C21-A78A-A0B09A470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5D6AEC16-0EE3-4D3B-99AC-1AE3274CF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426209C-B35D-4008-94B4-A3BAAEA7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1940CAC-1DD8-43D7-86D9-A6E59A5D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3D61095-2DFA-45E1-958B-8A4E9EC02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E1A61DC-6265-44DF-B592-C3459ADE7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6020AD4-C47F-4E47-8DEF-7F3BD121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DDE6A7D-E64D-41A4-ACAA-4F0ECCAF2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331" y="365057"/>
            <a:ext cx="10517243" cy="132531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331" y="6355173"/>
            <a:ext cx="2743629" cy="365057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9231" y="6355173"/>
            <a:ext cx="4115443" cy="365057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1946" y="6355173"/>
            <a:ext cx="2743629" cy="365057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50.xml" /><Relationship Id="rId14" Type="http://schemas.openxmlformats.org/officeDocument/2006/relationships/image" Target="../media/image1.jpeg" /><Relationship Id="rId15" Type="http://schemas.openxmlformats.org/officeDocument/2006/relationships/tags" Target="../tags/tag151.xml" /><Relationship Id="rId16" Type="http://schemas.openxmlformats.org/officeDocument/2006/relationships/image" Target="../media/image2.png" /><Relationship Id="rId17" Type="http://schemas.openxmlformats.org/officeDocument/2006/relationships/tags" Target="../tags/tag152.xml" /><Relationship Id="rId18" Type="http://schemas.openxmlformats.org/officeDocument/2006/relationships/image" Target="../media/image3.png" /><Relationship Id="rId19" Type="http://schemas.openxmlformats.org/officeDocument/2006/relationships/tags" Target="../tags/tag153.xm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4.png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5.png" /><Relationship Id="rId25" Type="http://schemas.openxmlformats.org/officeDocument/2006/relationships/tags" Target="../tags/tag156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pic>
        <p:nvPicPr>
          <p:cNvPr id="7171" name="图片 1" descr="学校logo"/>
          <p:cNvPicPr>
            <a:picLocks noChangeAspect="1" noChangeArrowheads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 bwMode="auto">
          <a:xfrm>
            <a:off x="0" y="0"/>
            <a:ext cx="2817495" cy="676910"/>
          </a:xfrm>
          <a:prstGeom prst="rect">
            <a:avLst/>
          </a:prstGeom>
          <a:noFill/>
          <a:ln w="9525">
            <a:noFill/>
            <a:miter lim="800000"/>
          </a:ln>
          <a:effectLst>
            <a:softEdge rad="165100"/>
          </a:effectLst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9610" y="0"/>
            <a:ext cx="8082390" cy="2873196"/>
          </a:xfrm>
          <a:prstGeom prst="rect">
            <a:avLst/>
          </a:prstGeom>
        </p:spPr>
      </p:pic>
      <p:pic>
        <p:nvPicPr>
          <p:cNvPr id="12" name="图片 11" descr="全景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9640729" y="5566409"/>
            <a:ext cx="2551271" cy="1291591"/>
          </a:xfrm>
          <a:prstGeom prst="rect">
            <a:avLst/>
          </a:prstGeom>
          <a:effectLst>
            <a:softEdge rad="609600"/>
          </a:effectLst>
        </p:spPr>
      </p:pic>
      <p:pic>
        <p:nvPicPr>
          <p:cNvPr id="9" name="图片 36"/>
          <p:cNvPicPr>
            <a:picLocks noChangeAspect="1" noChangeArrowheads="1"/>
          </p:cNvPicPr>
          <p:nvPr userDrawn="1">
            <p:custDataLst>
              <p:tags r:id="rId21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" t="-1" b="909"/>
          <a:stretch>
            <a:fillRect/>
          </a:stretch>
        </p:blipFill>
        <p:spPr bwMode="auto">
          <a:xfrm>
            <a:off x="0" y="6221730"/>
            <a:ext cx="12192000" cy="636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5"/>
          <p:cNvSpPr txBox="1"/>
          <p:nvPr userDrawn="1">
            <p:custDataLst>
              <p:tags r:id="rId22"/>
            </p:custDataLst>
          </p:nvPr>
        </p:nvSpPr>
        <p:spPr>
          <a:xfrm>
            <a:off x="4951492" y="6396335"/>
            <a:ext cx="1800200" cy="461665"/>
          </a:xfrm>
          <a:prstGeom prst="rect">
            <a:avLst/>
          </a:prstGeom>
          <a:noFill/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gradFill>
                  <a:gsLst>
                    <a:gs pos="0">
                      <a:srgbClr val="FBFB11"/>
                    </a:gs>
                    <a:gs pos="100000">
                      <a:srgbClr val="838309"/>
                    </a:gs>
                  </a:gsLst>
                  <a:lin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我爱思政课</a:t>
            </a:r>
            <a:endParaRPr lang="zh-CN" altLang="en-US" sz="2400" smtClean="0">
              <a:gradFill>
                <a:gsLst>
                  <a:gs pos="0">
                    <a:srgbClr val="FBFB11"/>
                  </a:gs>
                  <a:gs pos="100000">
                    <a:srgbClr val="838309"/>
                  </a:gs>
                </a:gsLst>
                <a:lin scaled="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7172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6.png" /><Relationship Id="rId5" Type="http://schemas.openxmlformats.org/officeDocument/2006/relationships/tags" Target="../tags/tag1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image" Target="../media/image7.jpeg" /><Relationship Id="rId5" Type="http://schemas.openxmlformats.org/officeDocument/2006/relationships/tags" Target="../tags/tag1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31" Type="http://schemas.openxmlformats.org/officeDocument/2006/relationships/tags" Target="../tags/tag230.xml" /><Relationship Id="rId32" Type="http://schemas.openxmlformats.org/officeDocument/2006/relationships/tags" Target="../tags/tag231.xml" /><Relationship Id="rId33" Type="http://schemas.openxmlformats.org/officeDocument/2006/relationships/tags" Target="../tags/tag232.xml" /><Relationship Id="rId34" Type="http://schemas.openxmlformats.org/officeDocument/2006/relationships/tags" Target="../tags/tag233.xml" /><Relationship Id="rId35" Type="http://schemas.openxmlformats.org/officeDocument/2006/relationships/tags" Target="../tags/tag234.xml" /><Relationship Id="rId36" Type="http://schemas.openxmlformats.org/officeDocument/2006/relationships/tags" Target="../tags/tag235.xml" /><Relationship Id="rId37" Type="http://schemas.openxmlformats.org/officeDocument/2006/relationships/tags" Target="../tags/tag236.xml" /><Relationship Id="rId38" Type="http://schemas.openxmlformats.org/officeDocument/2006/relationships/tags" Target="../tags/tag237.xml" /><Relationship Id="rId39" Type="http://schemas.openxmlformats.org/officeDocument/2006/relationships/tags" Target="../tags/tag238.xml" /><Relationship Id="rId4" Type="http://schemas.openxmlformats.org/officeDocument/2006/relationships/tags" Target="../tags/tag203.xml" /><Relationship Id="rId40" Type="http://schemas.openxmlformats.org/officeDocument/2006/relationships/tags" Target="../tags/tag239.xml" /><Relationship Id="rId41" Type="http://schemas.openxmlformats.org/officeDocument/2006/relationships/tags" Target="../tags/tag240.xml" /><Relationship Id="rId42" Type="http://schemas.openxmlformats.org/officeDocument/2006/relationships/tags" Target="../tags/tag241.xml" /><Relationship Id="rId43" Type="http://schemas.openxmlformats.org/officeDocument/2006/relationships/tags" Target="../tags/tag242.xml" /><Relationship Id="rId44" Type="http://schemas.openxmlformats.org/officeDocument/2006/relationships/tags" Target="../tags/tag243.xml" /><Relationship Id="rId45" Type="http://schemas.openxmlformats.org/officeDocument/2006/relationships/tags" Target="../tags/tag244.xml" /><Relationship Id="rId46" Type="http://schemas.openxmlformats.org/officeDocument/2006/relationships/tags" Target="../tags/tag245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3.xml" /><Relationship Id="rId20" Type="http://schemas.openxmlformats.org/officeDocument/2006/relationships/tags" Target="../tags/tag301.xml" /><Relationship Id="rId21" Type="http://schemas.openxmlformats.org/officeDocument/2006/relationships/tags" Target="../tags/tag302.xml" /><Relationship Id="rId22" Type="http://schemas.openxmlformats.org/officeDocument/2006/relationships/tags" Target="../tags/tag303.xml" /><Relationship Id="rId23" Type="http://schemas.openxmlformats.org/officeDocument/2006/relationships/tags" Target="../tags/tag304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12" Type="http://schemas.openxmlformats.org/officeDocument/2006/relationships/tags" Target="../tags/tag318.xml" /><Relationship Id="rId13" Type="http://schemas.openxmlformats.org/officeDocument/2006/relationships/tags" Target="../tags/tag319.xml" /><Relationship Id="rId14" Type="http://schemas.openxmlformats.org/officeDocument/2006/relationships/tags" Target="../tags/tag32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image" Target="../media/image8.png" /><Relationship Id="rId14" Type="http://schemas.openxmlformats.org/officeDocument/2006/relationships/tags" Target="../tags/tag332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42.xml" /><Relationship Id="rId3" Type="http://schemas.openxmlformats.org/officeDocument/2006/relationships/tags" Target="../tags/tag343.xml" /><Relationship Id="rId4" Type="http://schemas.openxmlformats.org/officeDocument/2006/relationships/tags" Target="../tags/tag3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49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hyperlink" Target="https://d.book118.com/0361401311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2170792" y="972705"/>
            <a:ext cx="7361462" cy="1974215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002060"/>
                </a:solidFill>
              </a14:hiddenFill>
            </a:ext>
          </a:extLst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</a:t>
            </a:r>
            <a:r>
              <a:rPr lang="zh-CN" altLang="en-US" sz="48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届高三思政课</a:t>
            </a:r>
            <a:endParaRPr lang="zh-CN" altLang="en-US" sz="6000" b="1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5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第一轮复习</a:t>
            </a:r>
            <a:endParaRPr lang="zh-CN" altLang="en-US" sz="5400" b="1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490595" y="3202305"/>
            <a:ext cx="4579620" cy="2857500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1662430" y="1355090"/>
            <a:ext cx="8866505" cy="1198880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选必</a:t>
            </a:r>
            <a:r>
              <a:rPr lang="en-US" altLang="zh-CN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3   </a:t>
            </a:r>
            <a:r>
              <a:rPr lang="zh-CN" altLang="en-US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逻辑与思维</a:t>
            </a:r>
            <a:endParaRPr lang="zh-CN" altLang="en-US" sz="7200">
              <a:solidFill>
                <a:srgbClr val="FF0000"/>
              </a:solidFill>
              <a:latin typeface="华文琥珀" panose="02010800040101010101" charset="-122"/>
              <a:ea typeface="华文琥珀" panose="02010800040101010101" charset="-122"/>
              <a:cs typeface="华文琥珀" panose="0201080004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4370705" y="2665730"/>
            <a:ext cx="2874010" cy="37706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cxnSp>
        <p:nvCxnSpPr>
          <p:cNvPr id="38" name="直接连接符 37" title=""/>
          <p:cNvCxnSpPr/>
          <p:nvPr>
            <p:custDataLst>
              <p:tags r:id="rId4"/>
            </p:custDataLst>
          </p:nvPr>
        </p:nvCxnSpPr>
        <p:spPr>
          <a:xfrm flipV="1">
            <a:off x="5207635" y="5933440"/>
            <a:ext cx="400685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矩形 42" title=""/>
          <p:cNvSpPr/>
          <p:nvPr>
            <p:custDataLst>
              <p:tags r:id="rId5"/>
            </p:custDataLst>
          </p:nvPr>
        </p:nvSpPr>
        <p:spPr>
          <a:xfrm>
            <a:off x="328295" y="60960"/>
            <a:ext cx="2032000" cy="5702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3200" b="1">
                <a:sym typeface="+mn-ea"/>
              </a:rPr>
              <a:t>教材结构</a:t>
            </a:r>
            <a:endParaRPr lang="zh-CN" altLang="en-US" sz="3200" b="1">
              <a:sym typeface="+mn-ea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243965" y="2150110"/>
            <a:ext cx="591185" cy="3151505"/>
          </a:xfrm>
          <a:prstGeom prst="rect">
            <a:avLst/>
          </a:prstGeom>
          <a:solidFill>
            <a:srgbClr val="FF0000"/>
          </a:solidFill>
          <a:ln w="28575">
            <a:noFill/>
          </a:ln>
        </p:spPr>
        <p:txBody>
          <a:bodyPr vert="horz" wrap="square" lIns="0" tIns="0" rIns="0" bIns="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3765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sz="36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逻辑与思维</a:t>
            </a:r>
            <a:endParaRPr kumimoji="0" lang="zh-CN" sz="36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左大括号 6" title=""/>
          <p:cNvSpPr/>
          <p:nvPr>
            <p:custDataLst>
              <p:tags r:id="rId7"/>
            </p:custDataLst>
          </p:nvPr>
        </p:nvSpPr>
        <p:spPr>
          <a:xfrm>
            <a:off x="1996344" y="1319892"/>
            <a:ext cx="363688" cy="4811487"/>
          </a:xfrm>
          <a:prstGeom prst="leftBrace">
            <a:avLst/>
          </a:prstGeom>
          <a:noFill/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888" tIns="60944" rIns="121888" bIns="60944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2365375" y="1052195"/>
            <a:ext cx="2841625" cy="89154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91440" tIns="45720" rIns="91440" bIns="45720" numCol="1" anchor="t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第一单元</a:t>
            </a:r>
            <a:endParaRPr lang="zh-CN" altLang="en-US" sz="26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树立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科学思维</a:t>
            </a: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观念</a:t>
            </a:r>
            <a:endParaRPr lang="zh-CN" altLang="en-US" sz="26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2366010" y="2526030"/>
            <a:ext cx="2831465" cy="89154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91440" tIns="45720" rIns="91440" bIns="45720" numCol="1" anchor="t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第二单元</a:t>
            </a:r>
            <a:endParaRPr lang="zh-CN" altLang="en-US" sz="26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遵循逻辑思维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规则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2360295" y="4010025"/>
            <a:ext cx="2846705" cy="89154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91440" tIns="45720" rIns="91440" bIns="45720" numCol="1" anchor="t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第三单元</a:t>
            </a:r>
            <a:endParaRPr lang="zh-CN" altLang="en-US" sz="26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运用辩证思维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方法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1"/>
            </p:custDataLst>
          </p:nvPr>
        </p:nvSpPr>
        <p:spPr>
          <a:xfrm>
            <a:off x="2364740" y="5479415"/>
            <a:ext cx="2842260" cy="89154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91440" tIns="45720" rIns="91440" bIns="45720" numCol="1" anchor="t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第四单元</a:t>
            </a:r>
            <a:endParaRPr lang="zh-CN" altLang="en-US" sz="26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提高创新思维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能力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文本框 28" title=""/>
          <p:cNvSpPr txBox="1"/>
          <p:nvPr>
            <p:custDataLst>
              <p:tags r:id="rId12"/>
            </p:custDataLst>
          </p:nvPr>
        </p:nvSpPr>
        <p:spPr>
          <a:xfrm>
            <a:off x="10044999" y="1018446"/>
            <a:ext cx="1542204" cy="89154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91440" tIns="45720" rIns="91440" bIns="45720" numCol="1" rtlCol="0" anchor="ctr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科学思维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（总论）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33" name="直接连接符 32" title=""/>
          <p:cNvCxnSpPr/>
          <p:nvPr>
            <p:custDataLst>
              <p:tags r:id="rId13"/>
            </p:custDataLst>
          </p:nvPr>
        </p:nvCxnSpPr>
        <p:spPr>
          <a:xfrm flipV="1">
            <a:off x="5210030" y="1528073"/>
            <a:ext cx="400965" cy="4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 title=""/>
          <p:cNvCxnSpPr/>
          <p:nvPr>
            <p:custDataLst>
              <p:tags r:id="rId14"/>
            </p:custDataLst>
          </p:nvPr>
        </p:nvCxnSpPr>
        <p:spPr>
          <a:xfrm flipV="1">
            <a:off x="5185792" y="2976473"/>
            <a:ext cx="400965" cy="4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 title=""/>
          <p:cNvCxnSpPr/>
          <p:nvPr>
            <p:custDataLst>
              <p:tags r:id="rId15"/>
            </p:custDataLst>
          </p:nvPr>
        </p:nvCxnSpPr>
        <p:spPr>
          <a:xfrm flipV="1">
            <a:off x="5206986" y="4476164"/>
            <a:ext cx="400965" cy="4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 title=""/>
          <p:cNvSpPr/>
          <p:nvPr>
            <p:custDataLst>
              <p:tags r:id="rId16"/>
            </p:custDataLst>
          </p:nvPr>
        </p:nvSpPr>
        <p:spPr>
          <a:xfrm>
            <a:off x="5614670" y="891540"/>
            <a:ext cx="4078605" cy="11461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888" tIns="60944" rIns="121888" bIns="60944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第一课 走进思维世界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第二课 把握逻辑要义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第三课 领会科学思维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17"/>
            </p:custDataLst>
          </p:nvPr>
        </p:nvSpPr>
        <p:spPr>
          <a:xfrm>
            <a:off x="5614670" y="2256155"/>
            <a:ext cx="4079240" cy="14827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888" tIns="60944" rIns="121888" bIns="60944" numCol="1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219200" fontAlgn="base">
              <a:buClrTx/>
              <a:buSzTx/>
              <a:buNone/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第四课 准确把握概念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l" defTabSz="1219200" fontAlgn="base">
              <a:buClrTx/>
              <a:buSzTx/>
              <a:buNone/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第五课 正确运用判断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l" defTabSz="1219200" fontAlgn="base">
              <a:buClrTx/>
              <a:buSzTx/>
              <a:buNone/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第六课 掌握演绎推理方法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l" defTabSz="1219200" fontAlgn="base">
              <a:buClrTx/>
              <a:buSzTx/>
              <a:buNone/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第七课 学会归纳与类比推理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5" name="矩形 4" title=""/>
          <p:cNvSpPr/>
          <p:nvPr>
            <p:custDataLst>
              <p:tags r:id="rId18"/>
            </p:custDataLst>
          </p:nvPr>
        </p:nvSpPr>
        <p:spPr>
          <a:xfrm>
            <a:off x="5614670" y="3957955"/>
            <a:ext cx="4112260" cy="11061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888" tIns="60944" rIns="121888" bIns="60944" numCol="1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第八课 把握辩证分合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第九课 理解质量互变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第十课 推动认识发展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19"/>
            </p:custDataLst>
          </p:nvPr>
        </p:nvSpPr>
        <p:spPr>
          <a:xfrm>
            <a:off x="5609590" y="5313680"/>
            <a:ext cx="4467860" cy="113601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121888" tIns="60944" rIns="121888" bIns="60944" numCol="1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第十一课 创新思维要善于联想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第十二课 创新思维要多路探索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defTabSz="12192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第十三课 创新思维要力求超前</a:t>
            </a:r>
            <a:endParaRPr lang="zh-CN" altLang="en-US" sz="2400" b="1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20"/>
            </p:custDataLst>
          </p:nvPr>
        </p:nvSpPr>
        <p:spPr>
          <a:xfrm>
            <a:off x="10069129" y="2462436"/>
            <a:ext cx="1542204" cy="89154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91440" tIns="45720" rIns="91440" bIns="45720" numCol="1" rtlCol="0" anchor="ctr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遵循规则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（分论）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21"/>
            </p:custDataLst>
          </p:nvPr>
        </p:nvSpPr>
        <p:spPr>
          <a:xfrm>
            <a:off x="10082464" y="4077241"/>
            <a:ext cx="1542204" cy="89154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91440" tIns="45720" rIns="91440" bIns="45720" numCol="1" rtlCol="0" anchor="ctr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运用方法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（分论）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22"/>
            </p:custDataLst>
          </p:nvPr>
        </p:nvSpPr>
        <p:spPr>
          <a:xfrm>
            <a:off x="10292014" y="5479321"/>
            <a:ext cx="1542204" cy="89154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91440" tIns="45720" rIns="91440" bIns="45720" numCol="1" rtlCol="0" anchor="ctr" anchorCtr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提高能力</a:t>
            </a:r>
            <a:r>
              <a:rPr lang="zh-CN" altLang="en-US" sz="2600" b="1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（运用）</a:t>
            </a:r>
            <a:endParaRPr lang="zh-CN" altLang="en-US" sz="2600" b="1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 spd="slow">
    <p:wheel spokes="8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330200" y="129540"/>
            <a:ext cx="2161540" cy="5219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3200" b="1">
                <a:sym typeface="+mn-ea"/>
              </a:rPr>
              <a:t>考情回顾</a:t>
            </a:r>
            <a:endParaRPr lang="zh-CN" altLang="en-US" sz="3200" b="1">
              <a:sym typeface="+mn-ea"/>
            </a:endParaRPr>
          </a:p>
        </p:txBody>
      </p:sp>
      <p:graphicFrame>
        <p:nvGraphicFramePr>
          <p:cNvPr id="7" name="表格 6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30200" y="818515"/>
          <a:ext cx="11743055" cy="5029200"/>
        </p:xfrm>
        <a:graphic>
          <a:graphicData uri="http://schemas.openxmlformats.org/drawingml/2006/table">
            <a:tbl>
              <a:tblPr/>
              <a:tblGrid>
                <a:gridCol w="868045"/>
                <a:gridCol w="2078990"/>
                <a:gridCol w="3066415"/>
                <a:gridCol w="5729605"/>
              </a:tblGrid>
              <a:tr h="539750">
                <a:tc gridSpan="2"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ts val="2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核心考点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</a:t>
                      </a:r>
                      <a:r>
                        <a:rPr lang="zh-CN" altLang="en-US" sz="28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endParaRPr lang="zh-CN" altLang="en-US" sz="2800" b="1" smtClean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</a:t>
                      </a:r>
                      <a:r>
                        <a:rPr lang="zh-CN" altLang="en-US" sz="28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endParaRPr lang="zh-CN" altLang="en-US" sz="2800" b="1" smtClean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62660">
                <a:tc>
                  <a:txBody>
                    <a:bodyPr vert="horz" wrap="square"/>
                    <a:lstStyle/>
                    <a:p>
                      <a:pPr marL="0" marR="0" lvl="0" indent="0" algn="ctr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第一单元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>
                          <a:solidFill>
                            <a:srgbClr val="002060"/>
                          </a:solidFill>
                          <a:latin typeface="微软雅黑" panose="020b0503020204020204" charset="-122"/>
                        </a:rPr>
                        <a:t>科学思维观念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北京卷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17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（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）；</a:t>
                      </a:r>
                      <a:endParaRPr lang="en-US" altLang="zh-CN" sz="2000" b="1" smtClean="0">
                        <a:solidFill>
                          <a:srgbClr val="00206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北京卷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7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浙江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6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月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23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；广东卷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16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湖北卷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13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21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（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2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）；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天津卷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11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江苏卷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13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endParaRPr lang="zh-CN" altLang="en-US" sz="2000" b="1">
                        <a:solidFill>
                          <a:srgbClr val="002060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6192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第二单元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逻辑思维规则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北京卷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8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9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；天津卷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12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天津卷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13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海南卷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20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21、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22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辽宁卷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16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山东卷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18⑴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；</a:t>
                      </a:r>
                      <a:endParaRPr lang="en-US" altLang="zh-CN" sz="2000" b="1" smtClean="0">
                        <a:solidFill>
                          <a:srgbClr val="00206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天津卷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10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重庆卷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；新课标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Ⅱ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23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</a:t>
                      </a:r>
                      <a:endParaRPr lang="zh-CN" altLang="en-US" sz="2000" b="1">
                        <a:solidFill>
                          <a:srgbClr val="0070C0"/>
                        </a:solidFill>
                        <a:latin typeface="楷体" panose="02010609060101010101" charset="-122"/>
                        <a:ea typeface="楷体" panose="02010609060101010101" charset="-122"/>
                        <a:sym typeface="微软雅黑" panose="020b0503020204020204" charset="-122"/>
                      </a:endParaRPr>
                    </a:p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山东卷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12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13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湖南卷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15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16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；湖北卷12;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浙江1月28、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29；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辽宁卷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15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；江苏卷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12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20(2)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浙江6月2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8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</a:rPr>
                        <a:t>；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福建卷13、1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7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；河北卷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15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16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；海南卷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19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20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21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、</a:t>
                      </a:r>
                      <a:r>
                        <a:rPr lang="en-US" altLang="zh-CN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22</a:t>
                      </a:r>
                      <a:r>
                        <a:rPr lang="zh-CN" altLang="en-US" sz="2000" b="1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微软雅黑" panose="020b0503020204020204" charset="-122"/>
                        </a:rPr>
                        <a:t>；</a:t>
                      </a:r>
                      <a:endParaRPr lang="zh-CN" altLang="en-US" sz="2000" b="1" smtClean="0">
                        <a:solidFill>
                          <a:srgbClr val="0070C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  <a:sym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705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第三单元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辩证思维方法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辽宁卷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20(2)</a:t>
                      </a:r>
                      <a:endParaRPr lang="en-US" altLang="zh-CN" sz="2000" b="1" smtClean="0">
                        <a:solidFill>
                          <a:srgbClr val="0070C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浙江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1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月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34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辽宁卷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19(2)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；</a:t>
                      </a:r>
                      <a:endParaRPr lang="zh-CN" altLang="en-US" sz="2000" b="1" smtClean="0">
                        <a:solidFill>
                          <a:srgbClr val="0070C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2369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第四单元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200" b="1" smtClean="0">
                          <a:solidFill>
                            <a:srgbClr val="00206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创新思维能力</a:t>
                      </a:r>
                      <a:endParaRPr lang="zh-CN" altLang="en-US" sz="2200" b="1" smtClean="0">
                        <a:solidFill>
                          <a:srgbClr val="00206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山东卷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13</a:t>
                      </a:r>
                      <a:endParaRPr lang="en-US" altLang="zh-CN" sz="2000" b="1" smtClean="0">
                        <a:solidFill>
                          <a:srgbClr val="0070C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ts val="2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新课标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Ⅱ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40(2)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；湖南卷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20(3);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山东卷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17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；辽宁卷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16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；广东卷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20(3)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；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北京卷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6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；浙江6月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3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2；重庆卷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17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；天津卷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17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；河北卷</a:t>
                      </a:r>
                      <a:r>
                        <a:rPr lang="en-US" altLang="zh-CN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20</a:t>
                      </a:r>
                      <a:r>
                        <a:rPr lang="zh-CN" altLang="en-US" sz="2000" b="1" smtClean="0">
                          <a:solidFill>
                            <a:srgbClr val="0070C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endParaRPr lang="zh-CN" altLang="en-US" sz="2000" b="1" smtClean="0">
                        <a:solidFill>
                          <a:srgbClr val="0070C0"/>
                        </a:solidFill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68481" marR="68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" name="Text Box 55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1078" y="2222022"/>
            <a:ext cx="10367963" cy="1124585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7" dist="17961" dir="2700000">
              <a:srgbClr val="4D7A20"/>
            </a:prstShdw>
          </a:effectLst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48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第一单元  </a:t>
            </a:r>
            <a:r>
              <a:rPr lang="en-US" altLang="zh-CN" sz="48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48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树立科学思维观念</a:t>
            </a:r>
            <a:endParaRPr lang="zh-CN" altLang="en-US" sz="48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662430" y="1139190"/>
            <a:ext cx="8866505" cy="1198880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选必</a:t>
            </a:r>
            <a:r>
              <a:rPr lang="en-US" altLang="zh-CN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3   </a:t>
            </a:r>
            <a:r>
              <a:rPr lang="zh-CN" altLang="en-US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逻辑与思维</a:t>
            </a:r>
            <a:endParaRPr lang="zh-CN" altLang="en-US" sz="7200">
              <a:solidFill>
                <a:srgbClr val="FF0000"/>
              </a:solidFill>
              <a:latin typeface="华文琥珀" panose="02010800040101010101" charset="-122"/>
              <a:ea typeface="华文琥珀" panose="02010800040101010101" charset="-122"/>
              <a:cs typeface="华文琥珀" panose="020108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44145" y="117475"/>
            <a:ext cx="3646170" cy="52197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2"/>
                </a:solidFill>
              </a:rPr>
              <a:t>第一单元知识体系</a:t>
            </a:r>
            <a:endParaRPr lang="zh-CN" altLang="en-US" sz="2800" b="1">
              <a:solidFill>
                <a:schemeClr val="bg2"/>
              </a:solidFill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4"/>
            </p:custDataLst>
          </p:nvPr>
        </p:nvSpPr>
        <p:spPr>
          <a:xfrm>
            <a:off x="248285" y="1848485"/>
            <a:ext cx="553720" cy="3571875"/>
          </a:xfrm>
          <a:prstGeom prst="rect">
            <a:avLst/>
          </a:prstGeom>
          <a:solidFill>
            <a:srgbClr val="0070C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lIns="91337" tIns="45668" rIns="91337" bIns="4566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树立科学思维观念</a:t>
            </a:r>
            <a:endParaRPr lang="zh-CN" altLang="en-US" sz="2800">
              <a:solidFill>
                <a:schemeClr val="bg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左大括号 17" title=""/>
          <p:cNvSpPr/>
          <p:nvPr>
            <p:custDataLst>
              <p:tags r:id="rId5"/>
            </p:custDataLst>
          </p:nvPr>
        </p:nvSpPr>
        <p:spPr>
          <a:xfrm>
            <a:off x="871855" y="1980565"/>
            <a:ext cx="193040" cy="3291205"/>
          </a:xfrm>
          <a:prstGeom prst="leftBrace">
            <a:avLst/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 title=""/>
          <p:cNvSpPr/>
          <p:nvPr>
            <p:custDataLst>
              <p:tags r:id="rId6"/>
            </p:custDataLst>
          </p:nvPr>
        </p:nvSpPr>
        <p:spPr>
          <a:xfrm>
            <a:off x="1135030" y="1485753"/>
            <a:ext cx="1800000" cy="829945"/>
          </a:xfrm>
          <a:prstGeom prst="rect">
            <a:avLst/>
          </a:prstGeom>
          <a:solidFill>
            <a:srgbClr val="3187C6"/>
          </a:solidFill>
          <a:ln w="28575">
            <a:solidFill>
              <a:srgbClr val="3187C6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kern="0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走进</a:t>
            </a:r>
            <a:endParaRPr lang="zh-CN" altLang="en-US" sz="2400" b="1" kern="0">
              <a:solidFill>
                <a:schemeClr val="bg1"/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defRPr/>
            </a:pPr>
            <a:r>
              <a:rPr lang="zh-CN" altLang="en-US" sz="2400" b="1" kern="0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思维世界</a:t>
            </a:r>
            <a:endParaRPr lang="zh-CN" altLang="en-US" sz="2400" b="1" kern="0">
              <a:solidFill>
                <a:schemeClr val="bg1"/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7"/>
            </p:custDataLst>
          </p:nvPr>
        </p:nvSpPr>
        <p:spPr>
          <a:xfrm>
            <a:off x="1132840" y="3196590"/>
            <a:ext cx="1802130" cy="829945"/>
          </a:xfrm>
          <a:prstGeom prst="rect">
            <a:avLst/>
          </a:prstGeom>
          <a:solidFill>
            <a:srgbClr val="3187C6"/>
          </a:solidFill>
          <a:ln w="28575">
            <a:solidFill>
              <a:srgbClr val="3187C6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kern="0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把握</a:t>
            </a:r>
            <a:endParaRPr lang="zh-CN" altLang="en-US" sz="2400" b="1" kern="0">
              <a:solidFill>
                <a:schemeClr val="bg1"/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defRPr/>
            </a:pPr>
            <a:r>
              <a:rPr lang="zh-CN" altLang="en-US" sz="2400" b="1" kern="0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逻辑要义</a:t>
            </a:r>
            <a:endParaRPr lang="zh-CN" altLang="en-US" sz="2300" b="1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8" name="左大括号 47" title=""/>
          <p:cNvSpPr/>
          <p:nvPr>
            <p:custDataLst>
              <p:tags r:id="rId8"/>
            </p:custDataLst>
          </p:nvPr>
        </p:nvSpPr>
        <p:spPr>
          <a:xfrm>
            <a:off x="3056255" y="1118870"/>
            <a:ext cx="163830" cy="1312545"/>
          </a:xfrm>
          <a:prstGeom prst="leftBrace">
            <a:avLst/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左大括号 2" title=""/>
          <p:cNvSpPr/>
          <p:nvPr>
            <p:custDataLst>
              <p:tags r:id="rId9"/>
            </p:custDataLst>
          </p:nvPr>
        </p:nvSpPr>
        <p:spPr>
          <a:xfrm>
            <a:off x="3090545" y="4858385"/>
            <a:ext cx="163830" cy="1251585"/>
          </a:xfrm>
          <a:prstGeom prst="leftBrace">
            <a:avLst/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文本框 20" title=""/>
          <p:cNvSpPr txBox="1"/>
          <p:nvPr>
            <p:custDataLst>
              <p:tags r:id="rId10"/>
            </p:custDataLst>
          </p:nvPr>
        </p:nvSpPr>
        <p:spPr>
          <a:xfrm>
            <a:off x="3267710" y="720725"/>
            <a:ext cx="1590040" cy="6273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2200" b="1">
                <a:solidFill>
                  <a:srgbClr val="002060"/>
                </a:solidFill>
                <a:latin typeface="+mn-ea"/>
              </a:rPr>
              <a:t>思维的含义与特征</a:t>
            </a:r>
            <a:endParaRPr lang="zh-CN" altLang="en-US" sz="2200" b="1">
              <a:solidFill>
                <a:srgbClr val="002060"/>
              </a:solidFill>
              <a:latin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1"/>
            </p:custDataLst>
          </p:nvPr>
        </p:nvSpPr>
        <p:spPr>
          <a:xfrm>
            <a:off x="3281045" y="1851025"/>
            <a:ext cx="1577340" cy="6838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思维形态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及其特征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12"/>
            </p:custDataLst>
          </p:nvPr>
        </p:nvSpPr>
        <p:spPr>
          <a:xfrm>
            <a:off x="3269615" y="2764790"/>
            <a:ext cx="1638300" cy="6324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80000"/>
              </a:lnSpc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逻辑的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  <a:p>
            <a:pPr lvl="0" algn="ctr">
              <a:lnSpc>
                <a:spcPct val="80000"/>
              </a:lnSpc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多种含义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</p:txBody>
      </p:sp>
      <p:sp>
        <p:nvSpPr>
          <p:cNvPr id="54" name="文本框 53" title=""/>
          <p:cNvSpPr txBox="1"/>
          <p:nvPr>
            <p:custDataLst>
              <p:tags r:id="rId13"/>
            </p:custDataLst>
          </p:nvPr>
        </p:nvSpPr>
        <p:spPr>
          <a:xfrm>
            <a:off x="3269615" y="4722495"/>
            <a:ext cx="1798320" cy="7683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科学思维的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含义与特征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14"/>
            </p:custDataLst>
          </p:nvPr>
        </p:nvSpPr>
        <p:spPr>
          <a:xfrm>
            <a:off x="5235575" y="403225"/>
            <a:ext cx="1814830" cy="3987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思维的含义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5"/>
            </p:custDataLst>
          </p:nvPr>
        </p:nvSpPr>
        <p:spPr>
          <a:xfrm>
            <a:off x="5234940" y="1002030"/>
            <a:ext cx="1793240" cy="3987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思维的特征</a:t>
            </a:r>
            <a:endParaRPr lang="zh-CN" altLang="en-US" sz="2000" b="1">
              <a:solidFill>
                <a:schemeClr val="accent2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63" name="左大括号 62" title=""/>
          <p:cNvSpPr/>
          <p:nvPr>
            <p:custDataLst>
              <p:tags r:id="rId16"/>
            </p:custDataLst>
          </p:nvPr>
        </p:nvSpPr>
        <p:spPr>
          <a:xfrm>
            <a:off x="5068570" y="639445"/>
            <a:ext cx="97155" cy="70929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4" title=""/>
          <p:cNvSpPr txBox="1"/>
          <p:nvPr>
            <p:custDataLst>
              <p:tags r:id="rId17"/>
            </p:custDataLst>
          </p:nvPr>
        </p:nvSpPr>
        <p:spPr>
          <a:xfrm>
            <a:off x="7519670" y="720725"/>
            <a:ext cx="2508885" cy="82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间接性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R="0" lvl="0" indent="0" algn="l" defTabSz="914400" rtl="0" fontAlgn="auto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概括性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R="0" lvl="0" indent="0" algn="l" defTabSz="914400" rtl="0" fontAlgn="auto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能动性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左大括号 6" title=""/>
          <p:cNvSpPr/>
          <p:nvPr>
            <p:custDataLst>
              <p:tags r:id="rId18"/>
            </p:custDataLst>
          </p:nvPr>
        </p:nvSpPr>
        <p:spPr>
          <a:xfrm>
            <a:off x="7181215" y="886460"/>
            <a:ext cx="106680" cy="54546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左大括号 7" title=""/>
          <p:cNvSpPr/>
          <p:nvPr>
            <p:custDataLst>
              <p:tags r:id="rId19"/>
            </p:custDataLst>
          </p:nvPr>
        </p:nvSpPr>
        <p:spPr>
          <a:xfrm>
            <a:off x="7211695" y="301625"/>
            <a:ext cx="76200" cy="505460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左大括号 10" title=""/>
          <p:cNvSpPr/>
          <p:nvPr>
            <p:custDataLst>
              <p:tags r:id="rId20"/>
            </p:custDataLst>
          </p:nvPr>
        </p:nvSpPr>
        <p:spPr>
          <a:xfrm>
            <a:off x="5067935" y="1848485"/>
            <a:ext cx="76835" cy="582295"/>
          </a:xfrm>
          <a:prstGeom prst="leftBrace">
            <a:avLst>
              <a:gd name="adj1" fmla="val 8333"/>
              <a:gd name="adj2" fmla="val 5106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 title=""/>
          <p:cNvSpPr txBox="1"/>
          <p:nvPr>
            <p:custDataLst>
              <p:tags r:id="rId21"/>
            </p:custDataLst>
          </p:nvPr>
        </p:nvSpPr>
        <p:spPr>
          <a:xfrm>
            <a:off x="5234305" y="1612900"/>
            <a:ext cx="1739265" cy="3987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思维的形态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22"/>
            </p:custDataLst>
          </p:nvPr>
        </p:nvSpPr>
        <p:spPr>
          <a:xfrm>
            <a:off x="5235575" y="2216785"/>
            <a:ext cx="2825115" cy="31813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思维基本形态的特征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5" name="文本框 44" title=""/>
          <p:cNvSpPr txBox="1"/>
          <p:nvPr>
            <p:custDataLst>
              <p:tags r:id="rId23"/>
            </p:custDataLst>
          </p:nvPr>
        </p:nvSpPr>
        <p:spPr>
          <a:xfrm>
            <a:off x="7211695" y="1525905"/>
            <a:ext cx="4409440" cy="603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发散和聚合思维；综合和分析思维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l" fontAlgn="auto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辩证和形而上学思维；抽象和形象思维（基本）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左大括号 15" title=""/>
          <p:cNvSpPr/>
          <p:nvPr>
            <p:custDataLst>
              <p:tags r:id="rId24"/>
            </p:custDataLst>
          </p:nvPr>
        </p:nvSpPr>
        <p:spPr>
          <a:xfrm>
            <a:off x="7211695" y="1612900"/>
            <a:ext cx="76200" cy="47434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 title=""/>
          <p:cNvSpPr txBox="1"/>
          <p:nvPr>
            <p:custDataLst>
              <p:tags r:id="rId25"/>
            </p:custDataLst>
          </p:nvPr>
        </p:nvSpPr>
        <p:spPr>
          <a:xfrm>
            <a:off x="8286115" y="2129790"/>
            <a:ext cx="3491865" cy="6038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抽象思维：概念性、推导性和严谨性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l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形象思维：形象性、想象性、情感性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左大括号 21" title=""/>
          <p:cNvSpPr/>
          <p:nvPr>
            <p:custDataLst>
              <p:tags r:id="rId26"/>
            </p:custDataLst>
          </p:nvPr>
        </p:nvSpPr>
        <p:spPr>
          <a:xfrm>
            <a:off x="5068570" y="2764155"/>
            <a:ext cx="76200" cy="633095"/>
          </a:xfrm>
          <a:prstGeom prst="leftBrace">
            <a:avLst>
              <a:gd name="adj1" fmla="val 8333"/>
              <a:gd name="adj2" fmla="val 5106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文本框 9" title=""/>
          <p:cNvSpPr txBox="1"/>
          <p:nvPr>
            <p:custDataLst>
              <p:tags r:id="rId27"/>
            </p:custDataLst>
          </p:nvPr>
        </p:nvSpPr>
        <p:spPr>
          <a:xfrm>
            <a:off x="5234305" y="2664460"/>
            <a:ext cx="2350135" cy="3124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逻辑的不同含义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6" name="文本框 4" title=""/>
          <p:cNvSpPr txBox="1"/>
          <p:nvPr>
            <p:custDataLst>
              <p:tags r:id="rId28"/>
            </p:custDataLst>
          </p:nvPr>
        </p:nvSpPr>
        <p:spPr>
          <a:xfrm>
            <a:off x="5234305" y="3443605"/>
            <a:ext cx="3636645" cy="33210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同一律：思维的确定性要求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文本框 31" title=""/>
          <p:cNvSpPr txBox="1"/>
          <p:nvPr>
            <p:custDataLst>
              <p:tags r:id="rId29"/>
            </p:custDataLst>
          </p:nvPr>
        </p:nvSpPr>
        <p:spPr>
          <a:xfrm>
            <a:off x="5344795" y="4624070"/>
            <a:ext cx="2239010" cy="3549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科学思维的含义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3" name="左大括号 32" title=""/>
          <p:cNvSpPr/>
          <p:nvPr>
            <p:custDataLst>
              <p:tags r:id="rId30"/>
            </p:custDataLst>
          </p:nvPr>
        </p:nvSpPr>
        <p:spPr>
          <a:xfrm>
            <a:off x="5144770" y="4722495"/>
            <a:ext cx="76200" cy="697865"/>
          </a:xfrm>
          <a:prstGeom prst="leftBrace">
            <a:avLst>
              <a:gd name="adj1" fmla="val 8333"/>
              <a:gd name="adj2" fmla="val 5106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 title=""/>
          <p:cNvSpPr txBox="1"/>
          <p:nvPr>
            <p:custDataLst>
              <p:tags r:id="rId31"/>
            </p:custDataLst>
          </p:nvPr>
        </p:nvSpPr>
        <p:spPr>
          <a:xfrm>
            <a:off x="3281045" y="5624830"/>
            <a:ext cx="1789430" cy="717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学习科学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思维的意义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</p:txBody>
      </p:sp>
      <p:sp>
        <p:nvSpPr>
          <p:cNvPr id="38" name="左大括号 37" title=""/>
          <p:cNvSpPr/>
          <p:nvPr>
            <p:custDataLst>
              <p:tags r:id="rId32"/>
            </p:custDataLst>
          </p:nvPr>
        </p:nvSpPr>
        <p:spPr>
          <a:xfrm>
            <a:off x="8179435" y="2118995"/>
            <a:ext cx="106680" cy="54546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左大括号 38" title=""/>
          <p:cNvSpPr/>
          <p:nvPr>
            <p:custDataLst>
              <p:tags r:id="rId33"/>
            </p:custDataLst>
          </p:nvPr>
        </p:nvSpPr>
        <p:spPr>
          <a:xfrm>
            <a:off x="5268595" y="5741670"/>
            <a:ext cx="76200" cy="553720"/>
          </a:xfrm>
          <a:prstGeom prst="leftBrace">
            <a:avLst>
              <a:gd name="adj1" fmla="val 8333"/>
              <a:gd name="adj2" fmla="val 5106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39" title=""/>
          <p:cNvSpPr txBox="1"/>
          <p:nvPr>
            <p:custDataLst>
              <p:tags r:id="rId34"/>
            </p:custDataLst>
          </p:nvPr>
        </p:nvSpPr>
        <p:spPr>
          <a:xfrm>
            <a:off x="5409565" y="5624830"/>
            <a:ext cx="3553460" cy="3124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学习科学思维的思维素养意义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1" name="文本框 40" title=""/>
          <p:cNvSpPr txBox="1"/>
          <p:nvPr>
            <p:custDataLst>
              <p:tags r:id="rId35"/>
            </p:custDataLst>
          </p:nvPr>
        </p:nvSpPr>
        <p:spPr>
          <a:xfrm>
            <a:off x="5410200" y="6109970"/>
            <a:ext cx="3552825" cy="3327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学习科学思维的思想政治意义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4" name="左大括号 43" title=""/>
          <p:cNvSpPr/>
          <p:nvPr>
            <p:custDataLst>
              <p:tags r:id="rId36"/>
            </p:custDataLst>
          </p:nvPr>
        </p:nvSpPr>
        <p:spPr>
          <a:xfrm>
            <a:off x="7789545" y="5016500"/>
            <a:ext cx="76200" cy="47434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 title=""/>
          <p:cNvSpPr/>
          <p:nvPr>
            <p:custDataLst>
              <p:tags r:id="rId37"/>
            </p:custDataLst>
          </p:nvPr>
        </p:nvSpPr>
        <p:spPr>
          <a:xfrm>
            <a:off x="1132840" y="4911725"/>
            <a:ext cx="1802130" cy="829945"/>
          </a:xfrm>
          <a:prstGeom prst="rect">
            <a:avLst/>
          </a:prstGeom>
          <a:solidFill>
            <a:srgbClr val="3187C6"/>
          </a:solidFill>
          <a:ln w="28575">
            <a:solidFill>
              <a:srgbClr val="3187C6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None/>
              <a:defRPr/>
            </a:pPr>
            <a:r>
              <a:rPr lang="zh-CN" altLang="en-US" sz="2400" b="1" kern="0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领会</a:t>
            </a:r>
            <a:endParaRPr lang="zh-CN" altLang="en-US" sz="2400" b="1" kern="0">
              <a:solidFill>
                <a:schemeClr val="bg1"/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buClrTx/>
              <a:buSzTx/>
              <a:buNone/>
              <a:defRPr/>
            </a:pPr>
            <a:r>
              <a:rPr lang="zh-CN" altLang="en-US" sz="2400" b="1" kern="0">
                <a:solidFill>
                  <a:schemeClr val="bg1"/>
                </a:solidFill>
                <a:effectLst/>
                <a:latin typeface="微软雅黑" panose="020b0503020204020204" charset="-122"/>
                <a:ea typeface="微软雅黑" panose="020b0503020204020204" charset="-122"/>
              </a:rPr>
              <a:t>科学思维</a:t>
            </a:r>
            <a:endParaRPr lang="zh-CN" altLang="en-US" sz="2400" b="1" kern="0">
              <a:solidFill>
                <a:schemeClr val="bg1"/>
              </a:soli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左大括号 27" title=""/>
          <p:cNvSpPr/>
          <p:nvPr>
            <p:custDataLst>
              <p:tags r:id="rId38"/>
            </p:custDataLst>
          </p:nvPr>
        </p:nvSpPr>
        <p:spPr>
          <a:xfrm>
            <a:off x="3056255" y="3046730"/>
            <a:ext cx="163830" cy="1312545"/>
          </a:xfrm>
          <a:prstGeom prst="leftBrace">
            <a:avLst/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文本框 28" title=""/>
          <p:cNvSpPr txBox="1"/>
          <p:nvPr>
            <p:custDataLst>
              <p:tags r:id="rId39"/>
            </p:custDataLst>
          </p:nvPr>
        </p:nvSpPr>
        <p:spPr>
          <a:xfrm>
            <a:off x="3254375" y="3775710"/>
            <a:ext cx="1603375" cy="7683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>
                <a:solidFill>
                  <a:srgbClr val="002060"/>
                </a:solidFill>
                <a:latin typeface="+mn-ea"/>
                <a:sym typeface="+mn-ea"/>
              </a:rPr>
              <a:t>逻辑思维的基本要求</a:t>
            </a:r>
            <a:endParaRPr lang="zh-CN" altLang="en-US" sz="2200" b="1">
              <a:solidFill>
                <a:srgbClr val="002060"/>
              </a:solidFill>
              <a:latin typeface="+mn-ea"/>
              <a:sym typeface="+mn-ea"/>
            </a:endParaRPr>
          </a:p>
        </p:txBody>
      </p:sp>
      <p:sp>
        <p:nvSpPr>
          <p:cNvPr id="42" name="文本框 41" title=""/>
          <p:cNvSpPr txBox="1"/>
          <p:nvPr>
            <p:custDataLst>
              <p:tags r:id="rId40"/>
            </p:custDataLst>
          </p:nvPr>
        </p:nvSpPr>
        <p:spPr>
          <a:xfrm>
            <a:off x="7346950" y="229235"/>
            <a:ext cx="1745615" cy="6038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2000"/>
              </a:lnSpc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广义的思维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indent="0" fontAlgn="auto">
              <a:lnSpc>
                <a:spcPts val="2000"/>
              </a:lnSpc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狭义的思维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文本框 9" title=""/>
          <p:cNvSpPr txBox="1"/>
          <p:nvPr>
            <p:custDataLst>
              <p:tags r:id="rId41"/>
            </p:custDataLst>
          </p:nvPr>
        </p:nvSpPr>
        <p:spPr>
          <a:xfrm>
            <a:off x="5235575" y="3046730"/>
            <a:ext cx="3387090" cy="3505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狭义逻辑学与广义逻辑学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7" name="左大括号 46" title=""/>
          <p:cNvSpPr/>
          <p:nvPr>
            <p:custDataLst>
              <p:tags r:id="rId42"/>
            </p:custDataLst>
          </p:nvPr>
        </p:nvSpPr>
        <p:spPr>
          <a:xfrm>
            <a:off x="4992370" y="3674745"/>
            <a:ext cx="173990" cy="684530"/>
          </a:xfrm>
          <a:prstGeom prst="leftBrace">
            <a:avLst>
              <a:gd name="adj1" fmla="val 8333"/>
              <a:gd name="adj2" fmla="val 5106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文本框 4" title=""/>
          <p:cNvSpPr txBox="1"/>
          <p:nvPr>
            <p:custDataLst>
              <p:tags r:id="rId43"/>
            </p:custDataLst>
          </p:nvPr>
        </p:nvSpPr>
        <p:spPr>
          <a:xfrm>
            <a:off x="5235575" y="3843020"/>
            <a:ext cx="3636645" cy="30035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矛盾律：思维的一致性要求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0" name="文本框 4" title=""/>
          <p:cNvSpPr txBox="1"/>
          <p:nvPr>
            <p:custDataLst>
              <p:tags r:id="rId44"/>
            </p:custDataLst>
          </p:nvPr>
        </p:nvSpPr>
        <p:spPr>
          <a:xfrm>
            <a:off x="5235575" y="4215765"/>
            <a:ext cx="3636645" cy="32829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排中律：思维的明确性要求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45"/>
            </p:custDataLst>
          </p:nvPr>
        </p:nvSpPr>
        <p:spPr>
          <a:xfrm>
            <a:off x="5345430" y="5106035"/>
            <a:ext cx="2239010" cy="3143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科学思维的特征</a:t>
            </a:r>
            <a:endParaRPr lang="zh-CN" altLang="en-US" sz="20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8" name="文本框 117" title=""/>
          <p:cNvSpPr txBox="1"/>
          <p:nvPr>
            <p:custDataLst>
              <p:tags r:id="rId46"/>
            </p:custDataLst>
          </p:nvPr>
        </p:nvSpPr>
        <p:spPr>
          <a:xfrm>
            <a:off x="7957820" y="4764405"/>
            <a:ext cx="2308860" cy="8604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追求认识的客观性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l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结果具有预见性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l">
              <a:lnSpc>
                <a:spcPts val="2000"/>
              </a:lnSpc>
              <a:spcAft>
                <a:spcPct val="0"/>
              </a:spcAft>
              <a:buClrTx/>
              <a:buSz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rgbClr val="0070C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结果具有可检验性</a:t>
            </a:r>
            <a:endParaRPr lang="zh-CN" altLang="en-US" sz="1600" b="1" noProof="0">
              <a:ln>
                <a:noFill/>
              </a:ln>
              <a:solidFill>
                <a:srgbClr val="0070C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 spd="slow">
    <p:wedg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" name="Text Box 55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87888" y="2296952"/>
            <a:ext cx="10367963" cy="2158365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7" dist="17961" dir="2700000">
              <a:srgbClr val="4D7A20"/>
            </a:prstShdw>
          </a:effectLst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48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第一单元  </a:t>
            </a:r>
            <a:r>
              <a:rPr lang="en-US" altLang="zh-CN" sz="48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48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树立科学思维观念</a:t>
            </a:r>
            <a:endParaRPr lang="zh-CN" altLang="en-US" sz="4800" b="1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ctr">
              <a:lnSpc>
                <a:spcPct val="140000"/>
              </a:lnSpc>
            </a:pPr>
            <a:r>
              <a: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第二课  </a:t>
            </a:r>
            <a:r>
              <a:rPr lang="en-US" alt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把握逻辑要义</a:t>
            </a:r>
            <a:endParaRPr lang="zh-CN" altLang="en-US" sz="48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662430" y="1097915"/>
            <a:ext cx="8866505" cy="1198880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选必</a:t>
            </a:r>
            <a:r>
              <a:rPr lang="en-US" altLang="zh-CN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3   </a:t>
            </a:r>
            <a:r>
              <a:rPr lang="zh-CN" altLang="en-US" sz="72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逻辑与思维</a:t>
            </a:r>
            <a:endParaRPr lang="zh-CN" altLang="en-US" sz="7200">
              <a:solidFill>
                <a:srgbClr val="FF0000"/>
              </a:solidFill>
              <a:latin typeface="华文琥珀" panose="02010800040101010101" charset="-122"/>
              <a:ea typeface="华文琥珀" panose="02010800040101010101" charset="-122"/>
              <a:cs typeface="华文琥珀" panose="0201080004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552524" y="693292"/>
            <a:ext cx="2855701" cy="5835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32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一、课标要求</a:t>
            </a:r>
            <a:endParaRPr lang="zh-CN" altLang="zh-CN" sz="32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552450" y="1588770"/>
            <a:ext cx="10895330" cy="206375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1.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懂得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正确思维的</a:t>
            </a:r>
            <a:r>
              <a:rPr lang="en-US" altLang="zh-CN" sz="3200" b="1" kern="100">
                <a:solidFill>
                  <a:srgbClr val="0070C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基本条件</a:t>
            </a:r>
            <a:r>
              <a:rPr lang="zh-CN" altLang="en-US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遵循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形式逻辑的</a:t>
            </a:r>
            <a:r>
              <a:rPr lang="en-US" altLang="zh-CN" sz="3200" b="1" kern="100">
                <a:solidFill>
                  <a:srgbClr val="0070C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规律与规则</a:t>
            </a:r>
            <a:r>
              <a:rPr lang="zh-CN" altLang="en-US" sz="3200" b="1" kern="100">
                <a:solidFill>
                  <a:srgbClr val="0070C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kumimoji="0" lang="en-US" altLang="zh-CN" sz="3200" b="1" i="0" u="none" strike="noStrike" kern="100" cap="none" spc="0" normalizeH="0" baseline="0">
              <a:solidFill>
                <a:srgbClr val="002060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辨析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常见的</a:t>
            </a:r>
            <a:r>
              <a:rPr lang="en-US" altLang="zh-CN" sz="3200" b="1" kern="100">
                <a:solidFill>
                  <a:srgbClr val="0070C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逻辑错误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掌握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形式逻辑的三个</a:t>
            </a:r>
            <a:r>
              <a:rPr lang="en-US" altLang="zh-CN" sz="3200" b="1" kern="100">
                <a:solidFill>
                  <a:srgbClr val="0070C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基本规律</a:t>
            </a:r>
            <a:r>
              <a:rPr lang="en-US" altLang="zh-CN" sz="3200" b="1" kern="100">
                <a:solidFill>
                  <a:srgbClr val="00206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en-US" altLang="zh-CN" sz="3200" b="1" kern="100">
              <a:solidFill>
                <a:srgbClr val="002060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99695" y="68580"/>
            <a:ext cx="2851150" cy="5835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kern="100">
                <a:solidFill>
                  <a:srgbClr val="FF0000"/>
                </a:solidFill>
                <a:latin typeface="+mj-ea"/>
                <a:ea typeface="+mj-ea"/>
                <a:cs typeface="Times New Roman" panose="02020603050405020304" pitchFamily="18" charset="0"/>
              </a:rPr>
              <a:t>二、体系构建</a:t>
            </a:r>
            <a:endParaRPr lang="zh-CN" altLang="en-US" sz="2800" b="1" kern="100">
              <a:solidFill>
                <a:srgbClr val="FF0000"/>
              </a:solidFill>
              <a:latin typeface="+mj-ea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4"/>
            </p:custDataLst>
          </p:nvPr>
        </p:nvSpPr>
        <p:spPr>
          <a:xfrm>
            <a:off x="134620" y="2623820"/>
            <a:ext cx="1645920" cy="9677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 ker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把握</a:t>
            </a:r>
            <a:endParaRPr lang="zh-CN" altLang="en-US" sz="2800" b="1" ker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800" b="1" ker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逻辑要义</a:t>
            </a:r>
            <a:endParaRPr lang="zh-CN" altLang="en-US" sz="2800" b="1" ker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0" name="左大括号 39" title=""/>
          <p:cNvSpPr/>
          <p:nvPr>
            <p:custDataLst>
              <p:tags r:id="rId5"/>
            </p:custDataLst>
          </p:nvPr>
        </p:nvSpPr>
        <p:spPr>
          <a:xfrm>
            <a:off x="1889760" y="1834515"/>
            <a:ext cx="151765" cy="2599055"/>
          </a:xfrm>
          <a:prstGeom prst="leftBrace">
            <a:avLst>
              <a:gd name="adj1" fmla="val 20309"/>
              <a:gd name="adj2" fmla="val 50000"/>
            </a:avLst>
          </a:prstGeom>
          <a:ln w="28575">
            <a:solidFill>
              <a:srgbClr val="0070C0">
                <a:alpha val="97000"/>
              </a:srgb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>
                <a:sym typeface="+mn-ea"/>
              </a:rPr>
              <a:t>    </a:t>
            </a:r>
            <a:endParaRPr lang="zh-CN" altLang="en-US"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6"/>
            </p:custDataLst>
          </p:nvPr>
        </p:nvSpPr>
        <p:spPr>
          <a:xfrm>
            <a:off x="2150745" y="1527175"/>
            <a:ext cx="1877695" cy="7607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altLang="zh-CN" sz="2400" b="1">
                <a:solidFill>
                  <a:srgbClr val="002060"/>
                </a:solidFill>
                <a:latin typeface="+mn-ea"/>
              </a:rPr>
              <a:t>“</a:t>
            </a:r>
            <a:r>
              <a:rPr lang="zh-CN" altLang="en-US" sz="2400" b="1">
                <a:solidFill>
                  <a:srgbClr val="002060"/>
                </a:solidFill>
                <a:latin typeface="+mn-ea"/>
              </a:rPr>
              <a:t>逻辑</a:t>
            </a:r>
            <a:r>
              <a:rPr lang="en-US" altLang="zh-CN" sz="2400" b="1">
                <a:solidFill>
                  <a:srgbClr val="002060"/>
                </a:solidFill>
                <a:latin typeface="+mn-ea"/>
              </a:rPr>
              <a:t>”</a:t>
            </a:r>
            <a:r>
              <a:rPr lang="zh-CN" altLang="en-US" sz="2400" b="1">
                <a:solidFill>
                  <a:srgbClr val="002060"/>
                </a:solidFill>
                <a:latin typeface="+mn-ea"/>
              </a:rPr>
              <a:t>的</a:t>
            </a:r>
            <a:endParaRPr lang="zh-CN" altLang="en-US" sz="2400" b="1">
              <a:solidFill>
                <a:srgbClr val="002060"/>
              </a:solidFill>
              <a:latin typeface="+mn-ea"/>
            </a:endParaRPr>
          </a:p>
          <a:p>
            <a:pPr algn="ctr">
              <a:lnSpc>
                <a:spcPct val="90000"/>
              </a:lnSpc>
            </a:pPr>
            <a:r>
              <a:rPr lang="zh-CN" altLang="en-US" sz="2400" b="1">
                <a:solidFill>
                  <a:srgbClr val="002060"/>
                </a:solidFill>
                <a:latin typeface="+mn-ea"/>
              </a:rPr>
              <a:t>多种含义</a:t>
            </a:r>
            <a:endParaRPr lang="zh-CN" altLang="en-US" sz="2400" b="1">
              <a:solidFill>
                <a:srgbClr val="002060"/>
              </a:solidFill>
              <a:latin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2166620" y="4006215"/>
            <a:ext cx="1851660" cy="76263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90000"/>
              </a:lnSpc>
              <a:buClrTx/>
              <a:buSzTx/>
              <a:buFontTx/>
            </a:pPr>
            <a:r>
              <a:rPr lang="zh-CN" altLang="en-US" sz="2400" b="1">
                <a:solidFill>
                  <a:srgbClr val="002060"/>
                </a:solidFill>
                <a:latin typeface="+mn-ea"/>
                <a:sym typeface="+mn-ea"/>
              </a:rPr>
              <a:t>逻辑思维的</a:t>
            </a:r>
            <a:endParaRPr lang="zh-CN" altLang="en-US" sz="2400" b="1">
              <a:solidFill>
                <a:srgbClr val="002060"/>
              </a:solidFill>
              <a:latin typeface="+mn-ea"/>
              <a:sym typeface="+mn-ea"/>
            </a:endParaRPr>
          </a:p>
          <a:p>
            <a:pPr lvl="0" algn="ctr">
              <a:lnSpc>
                <a:spcPct val="90000"/>
              </a:lnSpc>
              <a:buClrTx/>
              <a:buSzTx/>
              <a:buFontTx/>
            </a:pPr>
            <a:r>
              <a:rPr lang="zh-CN" altLang="en-US" sz="2400" b="1">
                <a:solidFill>
                  <a:srgbClr val="002060"/>
                </a:solidFill>
                <a:latin typeface="+mn-ea"/>
                <a:sym typeface="+mn-ea"/>
              </a:rPr>
              <a:t>基本要求</a:t>
            </a:r>
            <a:endParaRPr lang="zh-CN" altLang="en-US" sz="2400" b="1">
              <a:solidFill>
                <a:srgbClr val="002060"/>
              </a:solidFill>
              <a:latin typeface="+mn-ea"/>
              <a:sym typeface="+mn-ea"/>
            </a:endParaRPr>
          </a:p>
        </p:txBody>
      </p:sp>
      <p:sp>
        <p:nvSpPr>
          <p:cNvPr id="20" name="左大括号 19" title=""/>
          <p:cNvSpPr/>
          <p:nvPr>
            <p:custDataLst>
              <p:tags r:id="rId8"/>
            </p:custDataLst>
          </p:nvPr>
        </p:nvSpPr>
        <p:spPr>
          <a:xfrm>
            <a:off x="4074160" y="1096010"/>
            <a:ext cx="214630" cy="1416685"/>
          </a:xfrm>
          <a:prstGeom prst="leftBrace">
            <a:avLst>
              <a:gd name="adj1" fmla="val 20309"/>
              <a:gd name="adj2" fmla="val 50000"/>
            </a:avLst>
          </a:prstGeom>
          <a:ln w="28575">
            <a:solidFill>
              <a:srgbClr val="0070C0">
                <a:alpha val="97000"/>
              </a:srgb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>
                <a:sym typeface="+mn-ea"/>
              </a:rPr>
              <a:t>    </a:t>
            </a:r>
            <a:endParaRPr lang="zh-CN" altLang="en-US">
              <a:sym typeface="+mn-ea"/>
            </a:endParaRPr>
          </a:p>
        </p:txBody>
      </p:sp>
      <p:sp>
        <p:nvSpPr>
          <p:cNvPr id="3" name="左大括号 2" title=""/>
          <p:cNvSpPr/>
          <p:nvPr>
            <p:custDataLst>
              <p:tags r:id="rId9"/>
            </p:custDataLst>
          </p:nvPr>
        </p:nvSpPr>
        <p:spPr>
          <a:xfrm>
            <a:off x="4079875" y="3425825"/>
            <a:ext cx="142240" cy="1922780"/>
          </a:xfrm>
          <a:prstGeom prst="leftBrace">
            <a:avLst>
              <a:gd name="adj1" fmla="val 20309"/>
              <a:gd name="adj2" fmla="val 50000"/>
            </a:avLst>
          </a:prstGeom>
          <a:ln w="28575">
            <a:solidFill>
              <a:srgbClr val="0070C0">
                <a:alpha val="97000"/>
              </a:srgb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>
                <a:sym typeface="+mn-ea"/>
              </a:rPr>
              <a:t>    </a:t>
            </a:r>
            <a:endParaRPr lang="zh-CN" altLang="en-US"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10"/>
            </p:custDataLst>
          </p:nvPr>
        </p:nvSpPr>
        <p:spPr>
          <a:xfrm>
            <a:off x="4318635" y="727710"/>
            <a:ext cx="2096135" cy="7556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altLang="zh-CN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</a:t>
            </a:r>
            <a:endParaRPr lang="zh-CN" altLang="en-US" sz="2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ctr">
              <a:lnSpc>
                <a:spcPct val="90000"/>
              </a:lnSpc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不同用法</a:t>
            </a:r>
            <a:endParaRPr lang="zh-CN" altLang="en-US" sz="2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1"/>
            </p:custDataLst>
          </p:nvPr>
        </p:nvSpPr>
        <p:spPr>
          <a:xfrm>
            <a:off x="4318635" y="1931035"/>
            <a:ext cx="2101215" cy="7556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狭义逻辑学与广义逻辑学</a:t>
            </a:r>
            <a:endParaRPr lang="zh-CN" altLang="en-US" sz="2400" b="1">
              <a:solidFill>
                <a:schemeClr val="accent2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2"/>
            </p:custDataLst>
          </p:nvPr>
        </p:nvSpPr>
        <p:spPr>
          <a:xfrm>
            <a:off x="4319905" y="3029585"/>
            <a:ext cx="2559685" cy="7823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同一律：</a:t>
            </a:r>
            <a:endParaRPr lang="zh-CN" altLang="en-US" sz="2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思维的确定性要求</a:t>
            </a:r>
            <a:endParaRPr lang="zh-CN" altLang="en-US" sz="20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3"/>
            </p:custDataLst>
          </p:nvPr>
        </p:nvSpPr>
        <p:spPr>
          <a:xfrm>
            <a:off x="4308475" y="4154805"/>
            <a:ext cx="2566670" cy="69024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矛盾律：</a:t>
            </a:r>
            <a:endParaRPr lang="zh-CN" altLang="en-US" sz="2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思维的一致性要求</a:t>
            </a:r>
            <a:endParaRPr lang="zh-CN" altLang="en-US" sz="20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左大括号 7" title=""/>
          <p:cNvSpPr/>
          <p:nvPr>
            <p:custDataLst>
              <p:tags r:id="rId14"/>
            </p:custDataLst>
          </p:nvPr>
        </p:nvSpPr>
        <p:spPr>
          <a:xfrm>
            <a:off x="6531610" y="501650"/>
            <a:ext cx="243205" cy="1104900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左大括号 6" title=""/>
          <p:cNvSpPr/>
          <p:nvPr>
            <p:custDataLst>
              <p:tags r:id="rId15"/>
            </p:custDataLst>
          </p:nvPr>
        </p:nvSpPr>
        <p:spPr>
          <a:xfrm>
            <a:off x="6922770" y="1978025"/>
            <a:ext cx="186690" cy="68770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 title=""/>
          <p:cNvSpPr txBox="1"/>
          <p:nvPr>
            <p:custDataLst>
              <p:tags r:id="rId16"/>
            </p:custDataLst>
          </p:nvPr>
        </p:nvSpPr>
        <p:spPr>
          <a:xfrm>
            <a:off x="7079615" y="1931035"/>
            <a:ext cx="14097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广义逻辑</a:t>
            </a:r>
            <a:endParaRPr lang="en-US" altLang="zh-CN" sz="2000" b="1">
              <a:solidFill>
                <a:srgbClr val="0070C0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7"/>
            </p:custDataLst>
          </p:nvPr>
        </p:nvSpPr>
        <p:spPr>
          <a:xfrm>
            <a:off x="7109460" y="2435860"/>
            <a:ext cx="280289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狭义逻辑</a:t>
            </a:r>
            <a:r>
              <a:rPr lang="zh-CN" altLang="en-US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：</a:t>
            </a:r>
            <a:r>
              <a:rPr lang="zh-CN" altLang="en-US" sz="2000" b="1">
                <a:solidFill>
                  <a:srgbClr val="00B0F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形式逻辑</a:t>
            </a:r>
            <a:endParaRPr lang="zh-CN" altLang="en-US" sz="2000" b="1">
              <a:solidFill>
                <a:srgbClr val="00B0F0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2" name="左大括号 21" title=""/>
          <p:cNvSpPr/>
          <p:nvPr>
            <p:custDataLst>
              <p:tags r:id="rId18"/>
            </p:custDataLst>
          </p:nvPr>
        </p:nvSpPr>
        <p:spPr>
          <a:xfrm>
            <a:off x="7098030" y="2961640"/>
            <a:ext cx="228600" cy="892810"/>
          </a:xfrm>
          <a:prstGeom prst="leftBrace">
            <a:avLst>
              <a:gd name="adj1" fmla="val 20309"/>
              <a:gd name="adj2" fmla="val 50000"/>
            </a:avLst>
          </a:prstGeom>
          <a:ln w="28575">
            <a:solidFill>
              <a:srgbClr val="0070C0">
                <a:alpha val="97000"/>
              </a:srgb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>
                <a:sym typeface="+mn-ea"/>
              </a:rPr>
              <a:t>    </a:t>
            </a:r>
            <a:endParaRPr lang="zh-CN" altLang="en-US">
              <a:sym typeface="+mn-ea"/>
            </a:endParaRPr>
          </a:p>
        </p:txBody>
      </p:sp>
      <p:sp>
        <p:nvSpPr>
          <p:cNvPr id="34" name="左大括号 33" title=""/>
          <p:cNvSpPr/>
          <p:nvPr>
            <p:custDataLst>
              <p:tags r:id="rId19"/>
            </p:custDataLst>
          </p:nvPr>
        </p:nvSpPr>
        <p:spPr>
          <a:xfrm>
            <a:off x="7125335" y="4150360"/>
            <a:ext cx="264795" cy="739140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左大括号 34" title=""/>
          <p:cNvSpPr/>
          <p:nvPr>
            <p:custDataLst>
              <p:tags r:id="rId20"/>
            </p:custDataLst>
          </p:nvPr>
        </p:nvSpPr>
        <p:spPr>
          <a:xfrm>
            <a:off x="7079615" y="5084445"/>
            <a:ext cx="264795" cy="70802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 title=""/>
          <p:cNvSpPr txBox="1"/>
          <p:nvPr>
            <p:custDataLst>
              <p:tags r:id="rId21"/>
            </p:custDataLst>
          </p:nvPr>
        </p:nvSpPr>
        <p:spPr>
          <a:xfrm>
            <a:off x="4283710" y="5095240"/>
            <a:ext cx="2556510" cy="73723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排中律：</a:t>
            </a:r>
            <a:endParaRPr lang="zh-CN" altLang="en-US" sz="2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思维的明确性要求</a:t>
            </a:r>
            <a:endParaRPr lang="zh-CN" altLang="en-US" sz="20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0" name="文本框 99" title=""/>
          <p:cNvSpPr txBox="1"/>
          <p:nvPr>
            <p:custDataLst>
              <p:tags r:id="rId22"/>
            </p:custDataLst>
          </p:nvPr>
        </p:nvSpPr>
        <p:spPr bwMode="auto">
          <a:xfrm>
            <a:off x="6750685" y="360045"/>
            <a:ext cx="4049395" cy="1322070"/>
          </a:xfrm>
          <a:prstGeom prst="rect">
            <a:avLst/>
          </a:prstGeom>
          <a:noFill/>
          <a:ln w="254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00000"/>
              </a:lnSpc>
            </a:pP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en-US" altLang="zh-CN" sz="2000" b="1" u="heavy">
                <a:solidFill>
                  <a:srgbClr val="0070C0"/>
                </a:solidFill>
                <a:effectLst/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规律</a:t>
            </a: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”同义</a:t>
            </a:r>
            <a:r>
              <a:rPr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sz="2000" b="1">
              <a:solidFill>
                <a:srgbClr val="0070C0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lvl="0" algn="l" eaLnBrk="1" hangingPunct="1">
              <a:lnSpc>
                <a:spcPct val="100000"/>
              </a:lnSpc>
            </a:pP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en-US" altLang="zh-CN" sz="2000" b="1" u="heavy">
                <a:solidFill>
                  <a:srgbClr val="0070C0"/>
                </a:solidFill>
                <a:effectLst/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逻辑规律与规则</a:t>
            </a: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endParaRPr lang="en-US" altLang="zh-CN" sz="2000" b="1">
              <a:solidFill>
                <a:srgbClr val="0070C0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lvl="0" algn="l" eaLnBrk="1" hangingPunct="1">
              <a:lnSpc>
                <a:spcPct val="100000"/>
              </a:lnSpc>
            </a:pP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认识问题的某种“</a:t>
            </a:r>
            <a:r>
              <a:rPr lang="en-US" altLang="zh-CN" sz="2000" b="1" u="heavy">
                <a:solidFill>
                  <a:srgbClr val="0070C0"/>
                </a:solidFill>
                <a:effectLst/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思维方法</a:t>
            </a: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endParaRPr lang="en-US" altLang="zh-CN" sz="2000" b="1">
              <a:solidFill>
                <a:srgbClr val="0070C0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lvl="0" algn="l" eaLnBrk="1" hangingPunct="1">
              <a:lnSpc>
                <a:spcPct val="100000"/>
              </a:lnSpc>
            </a:pP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en-US" altLang="zh-CN" sz="2000" b="1" u="heavy">
                <a:solidFill>
                  <a:srgbClr val="0070C0"/>
                </a:solidFill>
                <a:effectLst/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逻辑学</a:t>
            </a:r>
            <a:r>
              <a:rPr lang="en-US" altLang="zh-CN" sz="2000" b="1">
                <a:solidFill>
                  <a:srgbClr val="0070C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en-US" altLang="zh-CN" sz="2000" b="1" u="heavy">
                <a:solidFill>
                  <a:srgbClr val="0070C0"/>
                </a:solidFill>
                <a:effectLst/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这门学问</a:t>
            </a:r>
            <a:endParaRPr lang="en-US" altLang="zh-CN" sz="2000" b="1" u="heavy">
              <a:solidFill>
                <a:srgbClr val="0070C0"/>
              </a:solidFill>
              <a:effectLst/>
              <a:uFill>
                <a:solidFill>
                  <a:srgbClr val="002060"/>
                </a:solidFill>
              </a:u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0" name="左大括号 9" title=""/>
          <p:cNvSpPr/>
          <p:nvPr>
            <p:custDataLst>
              <p:tags r:id="rId23"/>
            </p:custDataLst>
          </p:nvPr>
        </p:nvSpPr>
        <p:spPr>
          <a:xfrm>
            <a:off x="8489950" y="1924050"/>
            <a:ext cx="76200" cy="319405"/>
          </a:xfrm>
          <a:prstGeom prst="leftBrace">
            <a:avLst>
              <a:gd name="adj1" fmla="val 8333"/>
              <a:gd name="adj2" fmla="val 52312"/>
            </a:avLst>
          </a:prstGeom>
          <a:ln w="34925" cmpd="sng">
            <a:solidFill>
              <a:srgbClr val="0070C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 title=""/>
          <p:cNvSpPr txBox="1"/>
          <p:nvPr>
            <p:custDataLst>
              <p:tags r:id="rId24"/>
            </p:custDataLst>
          </p:nvPr>
        </p:nvSpPr>
        <p:spPr>
          <a:xfrm>
            <a:off x="8623206" y="1682750"/>
            <a:ext cx="167132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</a:rPr>
              <a:t>辩证逻辑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  <a:cs typeface="微软雅黑" panose="020b0503020204020204" charset="-122"/>
            </a:endParaRPr>
          </a:p>
          <a:p>
            <a:pPr indent="0"/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</a:rPr>
              <a:t>形式逻辑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  <a:cs typeface="微软雅黑" panose="020b0503020204020204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25"/>
            </p:custDataLst>
          </p:nvPr>
        </p:nvSpPr>
        <p:spPr>
          <a:xfrm>
            <a:off x="7310120" y="2940685"/>
            <a:ext cx="4064000" cy="101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原因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公式及基本内容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要求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6"/>
            </p:custDataLst>
          </p:nvPr>
        </p:nvSpPr>
        <p:spPr>
          <a:xfrm>
            <a:off x="7437120" y="3955415"/>
            <a:ext cx="4064000" cy="101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原因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公式及基本内容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要求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27"/>
            </p:custDataLst>
          </p:nvPr>
        </p:nvSpPr>
        <p:spPr>
          <a:xfrm>
            <a:off x="7437120" y="5014595"/>
            <a:ext cx="4064000" cy="101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原因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公式及基本内容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00B0F0"/>
                </a:solidFill>
                <a:latin typeface="楷体" panose="02010609060101010101" charset="-122"/>
                <a:ea typeface="楷体" panose="02010609060101010101" charset="-122"/>
              </a:rPr>
              <a:t>要求</a:t>
            </a:r>
            <a:endParaRPr lang="zh-CN" altLang="en-US" sz="20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5" name="右大括号 24" title=""/>
          <p:cNvSpPr/>
          <p:nvPr>
            <p:custDataLst>
              <p:tags r:id="rId28"/>
            </p:custDataLst>
          </p:nvPr>
        </p:nvSpPr>
        <p:spPr>
          <a:xfrm>
            <a:off x="9556115" y="3027045"/>
            <a:ext cx="356235" cy="2828925"/>
          </a:xfrm>
          <a:prstGeom prst="rightBrace">
            <a:avLst>
              <a:gd name="adj1" fmla="val 8333"/>
              <a:gd name="adj2" fmla="val 51392"/>
            </a:avLst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9"/>
            </p:custDataLst>
          </p:nvPr>
        </p:nvSpPr>
        <p:spPr>
          <a:xfrm>
            <a:off x="10099040" y="3938905"/>
            <a:ext cx="1811020" cy="8299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形式逻辑的基本规律</a:t>
            </a:r>
            <a:endParaRPr kumimoji="0" lang="zh-CN" altLang="en-US" sz="2400" b="1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wheel spokes="8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>
            <p:custDataLst>
              <p:tags r:id="rId3"/>
            </p:custDataLst>
          </p:nvPr>
        </p:nvSpPr>
        <p:spPr>
          <a:xfrm>
            <a:off x="181610" y="67310"/>
            <a:ext cx="2947035" cy="5835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kern="100">
                <a:solidFill>
                  <a:srgbClr val="FF0000"/>
                </a:solidFill>
                <a:latin typeface="+mj-ea"/>
                <a:ea typeface="+mj-ea"/>
                <a:cs typeface="Times New Roman" panose="02020603050405020304" pitchFamily="18" charset="0"/>
              </a:rPr>
              <a:t>三、核心考点</a:t>
            </a:r>
            <a:endParaRPr lang="zh-CN" altLang="en-US" sz="3200" b="1" kern="100">
              <a:solidFill>
                <a:srgbClr val="FF0000"/>
              </a:solidFill>
              <a:latin typeface="+mj-ea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26" name="矩形 25" title=""/>
          <p:cNvSpPr/>
          <p:nvPr>
            <p:custDataLst>
              <p:tags r:id="rId4"/>
            </p:custDataLst>
          </p:nvPr>
        </p:nvSpPr>
        <p:spPr>
          <a:xfrm>
            <a:off x="1682115" y="1811655"/>
            <a:ext cx="8372475" cy="9753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考点一：</a:t>
            </a:r>
            <a:r>
              <a:rPr lang="en-US" altLang="zh-CN" sz="4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sz="4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</a:t>
            </a:r>
            <a:r>
              <a:rPr lang="en-US" altLang="zh-CN" sz="4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sz="4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的多种含义</a:t>
            </a:r>
            <a:endParaRPr lang="zh-CN" sz="48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1" name="表格 6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0490" y="1235710"/>
          <a:ext cx="11865610" cy="4102100"/>
        </p:xfrm>
        <a:graphic>
          <a:graphicData uri="http://schemas.openxmlformats.org/drawingml/2006/table">
            <a:tbl>
              <a:tblPr/>
              <a:tblGrid>
                <a:gridCol w="790575"/>
                <a:gridCol w="2687320"/>
                <a:gridCol w="2473960"/>
                <a:gridCol w="5913755"/>
              </a:tblGrid>
              <a:tr h="518160">
                <a:tc gridSpan="2">
                  <a:txBody>
                    <a:bodyPr vert="horz" wrap="square"/>
                    <a:lstStyle/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 baseline="0">
                          <a:solidFill>
                            <a:srgbClr val="FF0000"/>
                          </a:solidFill>
                          <a:latin typeface="微软雅黑" panose="020b0503020204020204" charset="-122"/>
                        </a:rPr>
                        <a:t>主要含义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</a:rPr>
                        <a:t>适用范围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</a:rPr>
                        <a:t>举例说明</a:t>
                      </a:r>
                      <a:endParaRPr kumimoji="0" lang="zh-CN" altLang="en-US" sz="28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13740"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1.</a:t>
                      </a:r>
                      <a:endParaRPr kumimoji="0" 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规律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所有科学的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研究对象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“要把握科学研究的逻辑”</a:t>
                      </a: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”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现实逻辑</a:t>
                      </a: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“这是生活的逻辑”</a:t>
                      </a: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历史逻辑</a:t>
                      </a: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”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98500"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base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</a:rPr>
                        <a:t>2.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</a:rPr>
                        <a:t>逻辑规律与规则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逻辑学的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0" marR="0" lvl="0" indent="0" algn="ctr" defTabSz="685800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研究对象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altLang="zh-CN" sz="2400" b="1" baseline="0">
                          <a:solidFill>
                            <a:srgbClr val="002060"/>
                          </a:solidFill>
                          <a:latin typeface="微软雅黑" panose="020b0503020204020204" charset="-122"/>
                        </a:rPr>
                        <a:t> 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“说话写文章要合乎逻辑”“说的不合逻辑”“根据材料得出合乎逻辑的结论”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68655"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</a:rPr>
                        <a:t>3.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</a:rPr>
                        <a:t>认识问题的某种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</a:endParaRPr>
                    </a:p>
                    <a:p>
                      <a:pPr marL="0" marR="0" lvl="0" indent="0" algn="ctr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</a:rPr>
                        <a:t>“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</a:rPr>
                        <a:t>思维方法</a:t>
                      </a: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</a:rPr>
                        <a:t>”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“霸权主义逻辑”“强盗逻辑”“诡辩家逻辑”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114425">
                <a:tc>
                  <a:txBody>
                    <a:bodyPr vert="horz" wrap="square"/>
                    <a:lstStyle/>
                    <a:p>
                      <a:pPr marL="0" marR="0" lvl="0" indent="0" algn="ctr" defTabSz="6858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</a:rPr>
                        <a:t>4.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</a:rPr>
                        <a:t>逻辑学或逻辑知识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ctr" defTabSz="6858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作为一门学科的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0" marR="0" lvl="0" indent="0" algn="ctr" defTabSz="6858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cs typeface="微软雅黑" panose="020b0503020204020204" charset="-122"/>
                        </a:rPr>
                        <a:t>逻辑学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1pPr>
                      <a:lvl2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2pPr>
                      <a:lvl3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3pPr>
                      <a:lvl4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4pPr>
                      <a:lvl5pPr eaLnBrk="0" hangingPunct="0">
                        <a:lnSpc>
                          <a:spcPct val="130000"/>
                        </a:lnSpc>
                        <a:spcAft>
                          <a:spcPts val="750"/>
                        </a:spcAft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5pPr>
                      <a:lvl6pPr marL="18288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6pPr>
                      <a:lvl7pPr marL="22860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7pPr>
                      <a:lvl8pPr marL="27432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8pPr>
                      <a:lvl9pPr marL="3200400" indent="457200" defTabSz="685800" eaLnBrk="0" fontAlgn="base" hangingPunct="0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ts val="750"/>
                        </a:spcAft>
                        <a:buSzTx/>
                        <a:buFont typeface="Arial" pitchFamily="34" charset="0"/>
                        <a:tabLst>
                          <a:tab pos="1206500"/>
                        </a:tabLst>
                        <a:defRPr sz="1000">
                          <a:solidFill>
                            <a:srgbClr val="595959"/>
                          </a:solidFill>
                          <a:latin typeface="Arial" pitchFamily="34" charset="0"/>
                          <a:ea typeface="微软雅黑" panose="020b0503020204020204" charset="-122"/>
                        </a:defRPr>
                      </a:lvl9pPr>
                    </a:lstStyle>
                    <a:p>
                      <a:pPr marL="0" marR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“学一点逻辑是有好处的”“逻辑也是一门基础学科” “大学生应该上好逻辑课”“在一般人的印象中，逻辑很难学”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6" name="矩形 25" title=""/>
          <p:cNvSpPr/>
          <p:nvPr>
            <p:custDataLst>
              <p:tags r:id="rId4"/>
            </p:custDataLst>
          </p:nvPr>
        </p:nvSpPr>
        <p:spPr>
          <a:xfrm>
            <a:off x="110490" y="40640"/>
            <a:ext cx="523367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考点一：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的多种含义</a:t>
            </a:r>
            <a:endParaRPr lang="zh-CN" altLang="en-US" sz="28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矩形 4" title=""/>
          <p:cNvSpPr/>
          <p:nvPr>
            <p:custDataLst>
              <p:tags r:id="rId5"/>
            </p:custDataLst>
          </p:nvPr>
        </p:nvSpPr>
        <p:spPr bwMode="auto">
          <a:xfrm>
            <a:off x="110490" y="605790"/>
            <a:ext cx="4461510" cy="521970"/>
          </a:xfrm>
          <a:prstGeom prst="rect">
            <a:avLst/>
          </a:prstGeom>
          <a:solidFill>
            <a:srgbClr val="002060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一、</a:t>
            </a:r>
            <a:r>
              <a:rPr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逻辑</a:t>
            </a:r>
            <a:r>
              <a:rPr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的不同用法</a:t>
            </a:r>
            <a:endParaRPr lang="zh-CN" altLang="en-US" sz="2800" b="1">
              <a:solidFill>
                <a:schemeClr val="bg1">
                  <a:lumMod val="9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9" name="组合 8" title=""/>
          <p:cNvGrpSpPr/>
          <p:nvPr>
            <p:custDataLst>
              <p:tags r:id="rId6"/>
            </p:custDataLst>
          </p:nvPr>
        </p:nvGrpSpPr>
        <p:grpSpPr>
          <a:xfrm>
            <a:off x="917575" y="5551170"/>
            <a:ext cx="8393430" cy="1031240"/>
            <a:chOff x="1797" y="7442"/>
            <a:chExt cx="15463" cy="2033"/>
          </a:xfrm>
        </p:grpSpPr>
        <p:grpSp>
          <p:nvGrpSpPr>
            <p:cNvPr id="4" name="组合 3"/>
            <p:cNvGrpSpPr/>
            <p:nvPr>
              <p:custDataLst>
                <p:tags r:id="rId7"/>
              </p:custDataLst>
            </p:nvPr>
          </p:nvGrpSpPr>
          <p:grpSpPr>
            <a:xfrm>
              <a:off x="1797" y="7442"/>
              <a:ext cx="15463" cy="2033"/>
              <a:chOff x="1797" y="7442"/>
              <a:chExt cx="15543" cy="2033"/>
            </a:xfrm>
          </p:grpSpPr>
          <p:sp>
            <p:nvSpPr>
              <p:cNvPr id="6" name="Text Box 3"/>
              <p:cNvSpPr>
                <a:spLocks noChangeArrowheads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8142" y="7442"/>
                <a:ext cx="964" cy="2000"/>
              </a:xfrm>
              <a:prstGeom prst="rect">
                <a:avLst/>
              </a:prstGeom>
              <a:solidFill>
                <a:srgbClr val="0070C0"/>
              </a:solidFill>
              <a:ln w="28575" cmpd="sng">
                <a:solidFill>
                  <a:schemeClr val="bg1"/>
                </a:solidFill>
                <a:prstDash val="solid"/>
                <a:miter lim="800000"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2000" b="1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逻辑学</a:t>
                </a:r>
                <a:endParaRPr lang="zh-CN" altLang="en-US" sz="20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2" name="Text Box 3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12542" y="7653"/>
                <a:ext cx="4798" cy="786"/>
              </a:xfrm>
              <a:prstGeom prst="rect">
                <a:avLst/>
              </a:prstGeom>
              <a:solidFill>
                <a:srgbClr val="0070C0"/>
              </a:solidFill>
              <a:ln w="28575" cmpd="sng">
                <a:solidFill>
                  <a:schemeClr val="bg1"/>
                </a:solidFill>
                <a:prstDash val="solid"/>
                <a:miter lim="800000"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2000" b="1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逻辑规律与规则</a:t>
                </a:r>
                <a:endParaRPr lang="zh-CN" altLang="en-US" sz="20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3" name="Text Box 3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1797" y="8085"/>
                <a:ext cx="1994" cy="786"/>
              </a:xfrm>
              <a:prstGeom prst="rect">
                <a:avLst/>
              </a:prstGeom>
              <a:solidFill>
                <a:srgbClr val="0070C0"/>
              </a:solidFill>
              <a:ln w="28575" cmpd="sng">
                <a:solidFill>
                  <a:schemeClr val="bg1"/>
                </a:solidFill>
                <a:prstDash val="solid"/>
                <a:miter lim="800000"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2000" b="1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规律</a:t>
                </a:r>
                <a:endParaRPr lang="zh-CN" altLang="en-US" sz="20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sp>
            <p:nvSpPr>
              <p:cNvPr id="24" name="Text Box 3"/>
              <p:cNvSpPr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12548" y="8689"/>
                <a:ext cx="4772" cy="786"/>
              </a:xfrm>
              <a:prstGeom prst="rect">
                <a:avLst/>
              </a:prstGeom>
              <a:solidFill>
                <a:srgbClr val="0070C0"/>
              </a:solidFill>
              <a:ln w="28575" cmpd="sng">
                <a:solidFill>
                  <a:schemeClr val="bg1"/>
                </a:solidFill>
                <a:prstDash val="solid"/>
                <a:miter lim="800000"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2000" b="1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思维方法</a:t>
                </a:r>
                <a:endParaRPr lang="zh-CN" altLang="en-US" sz="20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7" name="组合 6"/>
            <p:cNvGrpSpPr/>
            <p:nvPr>
              <p:custDataLst>
                <p:tags r:id="rId12"/>
              </p:custDataLst>
            </p:nvPr>
          </p:nvGrpSpPr>
          <p:grpSpPr>
            <a:xfrm>
              <a:off x="4023" y="7744"/>
              <a:ext cx="5197" cy="850"/>
              <a:chOff x="4023" y="7744"/>
              <a:chExt cx="5197" cy="850"/>
            </a:xfrm>
          </p:grpSpPr>
          <p:cxnSp>
            <p:nvCxnSpPr>
              <p:cNvPr id="8" name="Line 14"/>
              <p:cNvCxnSpPr>
                <a:cxnSpLocks noChangeShapeType="1"/>
              </p:cNvCxnSpPr>
              <p:nvPr>
                <p:custDataLst>
                  <p:tags r:id="rId13"/>
                </p:custDataLst>
              </p:nvPr>
            </p:nvCxnSpPr>
            <p:spPr bwMode="auto">
              <a:xfrm flipH="1">
                <a:off x="4023" y="8575"/>
                <a:ext cx="3772" cy="19"/>
              </a:xfrm>
              <a:prstGeom prst="line">
                <a:avLst/>
              </a:prstGeom>
              <a:noFill/>
              <a:ln w="47625" cmpd="sng">
                <a:solidFill>
                  <a:srgbClr val="0070C0"/>
                </a:solidFill>
                <a:prstDash val="solid"/>
                <a:round/>
                <a:tailEnd type="triangle" w="med" len="med"/>
              </a:ln>
            </p:spPr>
          </p:cxnSp>
          <p:sp>
            <p:nvSpPr>
              <p:cNvPr id="28" name="TextBox 14"/>
              <p:cNvSpPr>
                <a:spLocks noChangeArrowheads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4023" y="7744"/>
                <a:ext cx="5197" cy="786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微软雅黑" panose="020b0503020204020204" charset="-122"/>
                    <a:ea typeface="微软雅黑" panose="020b0503020204020204" charset="-122"/>
                  </a:rPr>
                  <a:t>为把握规律服务</a:t>
                </a:r>
                <a:endParaRPr lang="zh-CN" altLang="en-US" sz="2000" b="1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0" name="组合 9"/>
            <p:cNvGrpSpPr/>
            <p:nvPr>
              <p:custDataLst>
                <p:tags r:id="rId15"/>
              </p:custDataLst>
            </p:nvPr>
          </p:nvGrpSpPr>
          <p:grpSpPr>
            <a:xfrm>
              <a:off x="9220" y="7744"/>
              <a:ext cx="3603" cy="1680"/>
              <a:chOff x="9220" y="7744"/>
              <a:chExt cx="3603" cy="1680"/>
            </a:xfrm>
          </p:grpSpPr>
          <p:grpSp>
            <p:nvGrpSpPr>
              <p:cNvPr id="11" name="组合 10"/>
              <p:cNvGrpSpPr/>
              <p:nvPr>
                <p:custDataLst>
                  <p:tags r:id="rId16"/>
                </p:custDataLst>
              </p:nvPr>
            </p:nvGrpSpPr>
            <p:grpSpPr>
              <a:xfrm>
                <a:off x="9220" y="7744"/>
                <a:ext cx="3603" cy="843"/>
                <a:chOff x="9220" y="7744"/>
                <a:chExt cx="3603" cy="843"/>
              </a:xfrm>
            </p:grpSpPr>
            <p:cxnSp>
              <p:nvCxnSpPr>
                <p:cNvPr id="25" name="Line 14"/>
                <p:cNvCxnSpPr>
                  <a:cxnSpLocks noChangeShapeType="1"/>
                </p:cNvCxnSpPr>
                <p:nvPr>
                  <p:custDataLst>
                    <p:tags r:id="rId17"/>
                  </p:custDataLst>
                </p:nvPr>
              </p:nvCxnSpPr>
              <p:spPr bwMode="auto">
                <a:xfrm flipV="1">
                  <a:off x="9348" y="8583"/>
                  <a:ext cx="2814" cy="4"/>
                </a:xfrm>
                <a:prstGeom prst="line">
                  <a:avLst/>
                </a:prstGeom>
                <a:noFill/>
                <a:ln w="41275" cmpd="sng">
                  <a:solidFill>
                    <a:srgbClr val="0070C0"/>
                  </a:solidFill>
                  <a:prstDash val="solid"/>
                  <a:round/>
                  <a:tailEnd type="triangle" w="med" len="med"/>
                </a:ln>
              </p:spPr>
            </p:cxnSp>
            <p:sp>
              <p:nvSpPr>
                <p:cNvPr id="27" name="TextBox 12"/>
                <p:cNvSpPr>
                  <a:spLocks noChangeArrowheads="1"/>
                </p:cNvSpPr>
                <p:nvPr>
                  <p:custDataLst>
                    <p:tags r:id="rId18"/>
                  </p:custDataLst>
                </p:nvPr>
              </p:nvSpPr>
              <p:spPr bwMode="auto">
                <a:xfrm>
                  <a:off x="9220" y="7744"/>
                  <a:ext cx="3603" cy="786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000" b="1">
                      <a:latin typeface="微软雅黑" panose="020b0503020204020204" charset="-122"/>
                      <a:ea typeface="微软雅黑" panose="020b0503020204020204" charset="-122"/>
                    </a:rPr>
                    <a:t>研究对象</a:t>
                  </a:r>
                  <a:endParaRPr lang="zh-CN" altLang="en-US" sz="2000" b="1">
                    <a:latin typeface="微软雅黑" panose="020b0503020204020204" charset="-122"/>
                    <a:ea typeface="微软雅黑" panose="020b0503020204020204" charset="-122"/>
                  </a:endParaRPr>
                </a:p>
              </p:txBody>
            </p:sp>
          </p:grpSp>
          <p:sp>
            <p:nvSpPr>
              <p:cNvPr id="12" name="左大括号 11"/>
              <p:cNvSpPr/>
              <p:nvPr>
                <p:custDataLst>
                  <p:tags r:id="rId19"/>
                </p:custDataLst>
              </p:nvPr>
            </p:nvSpPr>
            <p:spPr>
              <a:xfrm>
                <a:off x="12104" y="7744"/>
                <a:ext cx="205" cy="1680"/>
              </a:xfrm>
              <a:prstGeom prst="leftBrace">
                <a:avLst/>
              </a:prstGeom>
              <a:ln w="44450">
                <a:solidFill>
                  <a:srgbClr val="0070C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sp>
        <p:nvSpPr>
          <p:cNvPr id="13" name="圆角矩形标注 12" title=""/>
          <p:cNvSpPr/>
          <p:nvPr>
            <p:custDataLst>
              <p:tags r:id="rId20"/>
            </p:custDataLst>
          </p:nvPr>
        </p:nvSpPr>
        <p:spPr>
          <a:xfrm>
            <a:off x="908685" y="6355715"/>
            <a:ext cx="1788160" cy="341630"/>
          </a:xfrm>
          <a:prstGeom prst="wedgeRoundRectCallout">
            <a:avLst>
              <a:gd name="adj1" fmla="val -30121"/>
              <a:gd name="adj2" fmla="val -9368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/>
              <a:t>第一种含义</a:t>
            </a:r>
            <a:endParaRPr lang="zh-CN" altLang="en-US" b="1"/>
          </a:p>
        </p:txBody>
      </p:sp>
      <p:sp>
        <p:nvSpPr>
          <p:cNvPr id="14" name="圆角矩形标注 13" title=""/>
          <p:cNvSpPr/>
          <p:nvPr>
            <p:custDataLst>
              <p:tags r:id="rId21"/>
            </p:custDataLst>
          </p:nvPr>
        </p:nvSpPr>
        <p:spPr>
          <a:xfrm>
            <a:off x="5035550" y="6496050"/>
            <a:ext cx="1367790" cy="361950"/>
          </a:xfrm>
          <a:prstGeom prst="wedgeRoundRectCallout">
            <a:avLst>
              <a:gd name="adj1" fmla="val -60848"/>
              <a:gd name="adj2" fmla="val -10346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/>
              <a:t>第四种含义</a:t>
            </a:r>
            <a:endParaRPr lang="zh-CN" altLang="en-US" b="1"/>
          </a:p>
        </p:txBody>
      </p:sp>
      <p:sp>
        <p:nvSpPr>
          <p:cNvPr id="15" name="圆角矩形标注 14" title=""/>
          <p:cNvSpPr/>
          <p:nvPr>
            <p:custDataLst>
              <p:tags r:id="rId22"/>
            </p:custDataLst>
          </p:nvPr>
        </p:nvSpPr>
        <p:spPr>
          <a:xfrm>
            <a:off x="9854565" y="5658485"/>
            <a:ext cx="1490345" cy="330835"/>
          </a:xfrm>
          <a:prstGeom prst="wedgeRoundRectCallout">
            <a:avLst>
              <a:gd name="adj1" fmla="val -98146"/>
              <a:gd name="adj2" fmla="val 1180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/>
              <a:t>第二种含义</a:t>
            </a:r>
            <a:endParaRPr lang="zh-CN" altLang="en-US" b="1"/>
          </a:p>
        </p:txBody>
      </p:sp>
      <p:sp>
        <p:nvSpPr>
          <p:cNvPr id="16" name="圆角矩形标注 15" title=""/>
          <p:cNvSpPr/>
          <p:nvPr>
            <p:custDataLst>
              <p:tags r:id="rId23"/>
            </p:custDataLst>
          </p:nvPr>
        </p:nvSpPr>
        <p:spPr>
          <a:xfrm>
            <a:off x="9854565" y="6276340"/>
            <a:ext cx="1490345" cy="305435"/>
          </a:xfrm>
          <a:prstGeom prst="wedgeRoundRectCallout">
            <a:avLst>
              <a:gd name="adj1" fmla="val -95480"/>
              <a:gd name="adj2" fmla="val -108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/>
              <a:t>第三种含义</a:t>
            </a:r>
            <a:endParaRPr lang="zh-CN" altLang="en-US" b="1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58" title=""/>
          <p:cNvSpPr txBox="1"/>
          <p:nvPr>
            <p:custDataLst>
              <p:tags r:id="rId4"/>
            </p:custDataLst>
          </p:nvPr>
        </p:nvSpPr>
        <p:spPr>
          <a:xfrm>
            <a:off x="-60875" y="-415745"/>
            <a:ext cx="1198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学以致用</a:t>
            </a:r>
            <a:endParaRPr lang="zh-CN" altLang="en-US" sz="2000" b="1" smtClean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358775" y="738505"/>
            <a:ext cx="11574145" cy="57759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（1）“中俄互为彼此最大邻国，同俄罗斯巩固和发展长期睦邻友好关系，符合历史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，是中方的战略抉择，不会因一时一事而改变。”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（2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微软雅黑" panose="020b0503020204020204" charset="-122"/>
              </a:rPr>
              <a:t>）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在当今国际社会中，不要用霸权主义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来思考国际关系。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（3）"举一反三"是一种运用类比推理的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方法，用于启发式教学很有效。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（4）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在这里是作为单独一门课来讲授的。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5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）我们必须遵循经济自身的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，才能搞好经济建设。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6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）跨过战争的艰难路程之后,胜利的坦途就到来了,这是战争的自然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。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7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）列宁演说中那种不可战胜的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力量，把听众俘虏得一个不剩。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8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）只许州官放火，不许百姓点灯，这是什么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逻辑</a:t>
            </a:r>
            <a:r>
              <a:rPr lang="zh-CN" altLang="en-US" sz="2800" b="1">
                <a:solidFill>
                  <a:sysClr val="windowText" lastClr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？</a:t>
            </a:r>
            <a:endParaRPr lang="zh-CN" altLang="en-US" sz="2800" b="1">
              <a:solidFill>
                <a:sysClr val="windowText" lastClr="0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230" name="矩形 15" title=""/>
          <p:cNvSpPr/>
          <p:nvPr>
            <p:custDataLst>
              <p:tags r:id="rId6"/>
            </p:custDataLst>
          </p:nvPr>
        </p:nvSpPr>
        <p:spPr>
          <a:xfrm>
            <a:off x="10402094" y="1148715"/>
            <a:ext cx="795020" cy="460375"/>
          </a:xfrm>
          <a:prstGeom prst="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规律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7" name="圆角矩形 6" title=""/>
          <p:cNvSpPr/>
          <p:nvPr>
            <p:custDataLst>
              <p:tags r:id="rId7"/>
            </p:custDataLst>
          </p:nvPr>
        </p:nvSpPr>
        <p:spPr>
          <a:xfrm>
            <a:off x="10124383" y="1917700"/>
            <a:ext cx="2067674" cy="508749"/>
          </a:xfrm>
          <a:prstGeom prst="round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某种思维方法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2" name="圆角矩形 11" title=""/>
          <p:cNvSpPr/>
          <p:nvPr>
            <p:custDataLst>
              <p:tags r:id="rId8"/>
            </p:custDataLst>
          </p:nvPr>
        </p:nvSpPr>
        <p:spPr>
          <a:xfrm>
            <a:off x="9864268" y="5970905"/>
            <a:ext cx="2069110" cy="510185"/>
          </a:xfrm>
          <a:prstGeom prst="round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vert="horz" wrap="none" numCol="1" spcCol="0" rtlCol="0" fromWordArt="0" anchor="t" anchorCtr="0" forceAA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某种思维方法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1274" name="矩形 10" title=""/>
          <p:cNvSpPr/>
          <p:nvPr>
            <p:custDataLst>
              <p:tags r:id="rId9"/>
            </p:custDataLst>
          </p:nvPr>
        </p:nvSpPr>
        <p:spPr>
          <a:xfrm>
            <a:off x="10485755" y="3396298"/>
            <a:ext cx="1101090" cy="460375"/>
          </a:xfrm>
          <a:prstGeom prst="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vert="horz" wrap="none" numCol="1" spcCol="0" rtlCol="0" fromWordArt="0" anchor="t" anchorCtr="0" forceAA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逻辑学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9" name="圆角矩形 8" title=""/>
          <p:cNvSpPr/>
          <p:nvPr>
            <p:custDataLst>
              <p:tags r:id="rId10"/>
            </p:custDataLst>
          </p:nvPr>
        </p:nvSpPr>
        <p:spPr>
          <a:xfrm>
            <a:off x="10621874" y="3950970"/>
            <a:ext cx="830122" cy="495477"/>
          </a:xfrm>
          <a:prstGeom prst="round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规律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1" name="圆角矩形 10" title=""/>
          <p:cNvSpPr/>
          <p:nvPr>
            <p:custDataLst>
              <p:tags r:id="rId11"/>
            </p:custDataLst>
          </p:nvPr>
        </p:nvSpPr>
        <p:spPr>
          <a:xfrm>
            <a:off x="10622509" y="4827270"/>
            <a:ext cx="830122" cy="495477"/>
          </a:xfrm>
          <a:prstGeom prst="round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规律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4" name="圆角矩形 13" title=""/>
          <p:cNvSpPr/>
          <p:nvPr>
            <p:custDataLst>
              <p:tags r:id="rId12"/>
            </p:custDataLst>
          </p:nvPr>
        </p:nvSpPr>
        <p:spPr>
          <a:xfrm>
            <a:off x="9460491" y="5392420"/>
            <a:ext cx="2373744" cy="508749"/>
          </a:xfrm>
          <a:prstGeom prst="round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vert="horz" wrap="none" numCol="1" spcCol="0" rtlCol="0" fromWordArt="0" anchor="t" anchorCtr="0" forceAA="0" compatLnSpc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逻辑规律与规则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5" name="圆角矩形 14" title=""/>
          <p:cNvSpPr/>
          <p:nvPr>
            <p:custDataLst>
              <p:tags r:id="rId13"/>
            </p:custDataLst>
          </p:nvPr>
        </p:nvSpPr>
        <p:spPr>
          <a:xfrm>
            <a:off x="9735820" y="2807970"/>
            <a:ext cx="2373630" cy="478155"/>
          </a:xfrm>
          <a:prstGeom prst="roundRect">
            <a:avLst/>
          </a:prstGeom>
          <a:solidFill>
            <a:srgbClr val="C00000"/>
          </a:solidFill>
          <a:ln w="9525">
            <a:solidFill>
              <a:srgbClr val="C00000"/>
            </a:solidFill>
          </a:ln>
        </p:spPr>
        <p:txBody>
          <a:bodyPr vert="horz" wrap="none" numCol="1" spcCol="0" rtlCol="0" fromWordArt="0" anchor="t" anchorCtr="0" forceAA="0" compatLnSpc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逻辑规律与规则</a:t>
            </a:r>
            <a:endParaRPr lang="zh-CN" altLang="en-US" sz="2400" b="1">
              <a:solidFill>
                <a:schemeClr val="bg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14"/>
            </p:custDataLst>
          </p:nvPr>
        </p:nvSpPr>
        <p:spPr>
          <a:xfrm>
            <a:off x="2946400" y="77470"/>
            <a:ext cx="7019925" cy="5791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121917" tIns="60958" rIns="121917" bIns="60958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课堂训练</a:t>
            </a:r>
            <a:r>
              <a:rPr lang="zh-CN" altLang="en-US" sz="2800" b="1"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：下列内容都是哪种</a:t>
            </a:r>
            <a:r>
              <a:rPr lang="en-US" altLang="zh-CN" sz="2800" b="1"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sz="2800" b="1"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逻辑</a:t>
            </a:r>
            <a:r>
              <a:rPr lang="en-US" altLang="zh-CN" sz="2800" b="1"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sz="2800" b="1"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？</a:t>
            </a:r>
            <a:endParaRPr sz="2800" b="1"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buClrTx/>
              <a:buSzTx/>
              <a:buFontTx/>
            </a:pPr>
            <a:endParaRPr lang="zh-CN" altLang="en-US" sz="2800" b="1">
              <a:solidFill>
                <a:srgbClr val="00206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0" grpId="0"/>
      <p:bldP spid="7" grpId="0"/>
      <p:bldP spid="12" grpId="0"/>
      <p:bldP spid="9" grpId="0"/>
      <p:bldP spid="11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6" name="矩形 25" title=""/>
          <p:cNvSpPr/>
          <p:nvPr>
            <p:custDataLst>
              <p:tags r:id="rId3"/>
            </p:custDataLst>
          </p:nvPr>
        </p:nvSpPr>
        <p:spPr>
          <a:xfrm>
            <a:off x="110490" y="40640"/>
            <a:ext cx="523367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考点一：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的多种含义</a:t>
            </a:r>
            <a:endParaRPr lang="zh-CN" altLang="en-US" sz="28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矩形 4" title=""/>
          <p:cNvSpPr/>
          <p:nvPr>
            <p:custDataLst>
              <p:tags r:id="rId4"/>
            </p:custDataLst>
          </p:nvPr>
        </p:nvSpPr>
        <p:spPr bwMode="auto">
          <a:xfrm>
            <a:off x="110490" y="605790"/>
            <a:ext cx="5019040" cy="521970"/>
          </a:xfrm>
          <a:prstGeom prst="rect">
            <a:avLst/>
          </a:prstGeom>
          <a:solidFill>
            <a:srgbClr val="002060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二、</a:t>
            </a:r>
            <a:r>
              <a:rPr 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狭义逻辑学与广义逻辑学</a:t>
            </a:r>
            <a:endParaRPr lang="zh-CN" sz="2800" b="1">
              <a:solidFill>
                <a:schemeClr val="bg1">
                  <a:lumMod val="9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15958" y="1327731"/>
          <a:ext cx="11759565" cy="31337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960"/>
                <a:gridCol w="1915795"/>
                <a:gridCol w="8318500"/>
              </a:tblGrid>
              <a:tr h="487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逻辑学的含义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27380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逻辑学的分类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80698">
                <a:tc vMerge="1">
                  <a:txBody>
                    <a:bodyPr vert="horz" wrap="square"/>
                    <a:lstStyle/>
                    <a:p/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80698">
                <a:tc vMerge="1">
                  <a:txBody>
                    <a:bodyPr vert="horz" wrap="square"/>
                    <a:lstStyle/>
                    <a:p/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2605405" y="157162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方正粗黑宋简体" panose="02000000000000000000" charset="-122"/>
                <a:sym typeface="+mn-ea"/>
              </a:rPr>
              <a:t>研究思维规律与方法的学问</a:t>
            </a:r>
            <a:endParaRPr lang="zh-CN" altLang="en-US" sz="28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方正粗黑宋简体" panose="02000000000000000000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7"/>
            </p:custDataLst>
          </p:nvPr>
        </p:nvSpPr>
        <p:spPr>
          <a:xfrm>
            <a:off x="3592830" y="2416810"/>
            <a:ext cx="711454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形式逻辑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（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研究</a:t>
            </a:r>
            <a:r>
              <a:rPr kumimoji="0" lang="zh-CN" altLang="en-US" sz="2400" b="1" i="0" u="sng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思维形式结构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及</a:t>
            </a:r>
            <a:r>
              <a:rPr kumimoji="0" lang="zh-CN" altLang="en-US" sz="2400" b="1" i="0" u="sng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其规律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）</a:t>
            </a:r>
            <a:endParaRPr lang="zh-CN" altLang="en-US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8"/>
            </p:custDataLst>
          </p:nvPr>
        </p:nvSpPr>
        <p:spPr>
          <a:xfrm>
            <a:off x="3593465" y="3043555"/>
            <a:ext cx="824357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形式逻辑</a:t>
            </a:r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+</a:t>
            </a:r>
            <a:r>
              <a:rPr lang="zh-CN" altLang="en-US" sz="2400" b="1" u="sng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辩证逻辑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（研究辩证思维中的规律、规则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与方法）</a:t>
            </a:r>
            <a:endParaRPr lang="zh-CN" altLang="en-US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1751965" y="2307590"/>
            <a:ext cx="22993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狭义逻辑学</a:t>
            </a:r>
            <a:endParaRPr lang="zh-CN" altLang="en-US" sz="2800" b="1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1751965" y="3043555"/>
            <a:ext cx="20015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广义逻辑学</a:t>
            </a:r>
            <a:endParaRPr lang="zh-CN" altLang="en-US" sz="2800" b="1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1"/>
            </p:custDataLst>
          </p:nvPr>
        </p:nvSpPr>
        <p:spPr>
          <a:xfrm>
            <a:off x="1844675" y="3779520"/>
            <a:ext cx="174815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sym typeface="+mn-ea"/>
              </a:rPr>
              <a:t>两者关系</a:t>
            </a:r>
            <a:endParaRPr lang="zh-CN" altLang="en-US" sz="2800" b="1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2"/>
            </p:custDataLst>
          </p:nvPr>
        </p:nvSpPr>
        <p:spPr>
          <a:xfrm>
            <a:off x="3593465" y="3820160"/>
            <a:ext cx="85248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学习狭义逻辑学的基本知识与方法，是学习广义逻辑学的基础</a:t>
            </a:r>
            <a:endParaRPr lang="zh-CN" altLang="en-US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63200" y="11595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1" grpId="0"/>
      <p:bldP spid="6" grpId="0"/>
      <p:bldP spid="8" grpId="0"/>
      <p:bldP spid="10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6" name="矩形 25" title=""/>
          <p:cNvSpPr/>
          <p:nvPr>
            <p:custDataLst>
              <p:tags r:id="rId3"/>
            </p:custDataLst>
          </p:nvPr>
        </p:nvSpPr>
        <p:spPr>
          <a:xfrm>
            <a:off x="110490" y="40640"/>
            <a:ext cx="523367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考点一：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</a:t>
            </a:r>
            <a:r>
              <a:rPr 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”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的多种含义</a:t>
            </a:r>
            <a:endParaRPr lang="zh-CN" altLang="en-US" sz="28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" name="矩形 4" title=""/>
          <p:cNvSpPr/>
          <p:nvPr>
            <p:custDataLst>
              <p:tags r:id="rId4"/>
            </p:custDataLst>
          </p:nvPr>
        </p:nvSpPr>
        <p:spPr bwMode="auto">
          <a:xfrm>
            <a:off x="110490" y="605790"/>
            <a:ext cx="5019040" cy="521970"/>
          </a:xfrm>
          <a:prstGeom prst="rect">
            <a:avLst/>
          </a:prstGeom>
          <a:solidFill>
            <a:srgbClr val="002060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三、</a:t>
            </a:r>
            <a:r>
              <a:rPr 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狭义逻辑学（形式逻辑）</a:t>
            </a:r>
            <a:endParaRPr lang="zh-CN" sz="2800" b="1">
              <a:solidFill>
                <a:schemeClr val="bg1">
                  <a:lumMod val="9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177165" y="1235710"/>
            <a:ext cx="5376545" cy="5835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sz="32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形式逻辑特别关注</a:t>
            </a:r>
            <a:r>
              <a:rPr sz="32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推理</a:t>
            </a:r>
            <a:r>
              <a:rPr sz="3200" b="1" u="sng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问题</a:t>
            </a:r>
            <a:endParaRPr lang="zh-CN" altLang="en-US" sz="3200" b="1" u="sng">
              <a:solidFill>
                <a:srgbClr val="00206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6"/>
            </p:custDataLst>
          </p:nvPr>
        </p:nvSpPr>
        <p:spPr>
          <a:xfrm>
            <a:off x="248285" y="2017395"/>
            <a:ext cx="11741785" cy="95313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）推理的结构：</a:t>
            </a:r>
            <a:r>
              <a:rPr lang="zh-CN" altLang="en-US" sz="28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是由前提和结论构成的，由前提推导结论，前提作为结论的理由。</a:t>
            </a:r>
            <a:endParaRPr lang="zh-CN" altLang="en-US" sz="28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3" name="矩形 12" title=""/>
          <p:cNvSpPr/>
          <p:nvPr>
            <p:custDataLst>
              <p:tags r:id="rId7"/>
            </p:custDataLst>
          </p:nvPr>
        </p:nvSpPr>
        <p:spPr>
          <a:xfrm>
            <a:off x="248285" y="3092450"/>
            <a:ext cx="11741785" cy="95313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（2）推导可靠性的决定因素：</a:t>
            </a:r>
            <a:r>
              <a:rPr lang="zh-CN" altLang="en-US" sz="28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从形式逻辑角度看，从真前提推出真结论，</a:t>
            </a:r>
            <a:r>
              <a:rPr lang="zh-CN" altLang="en-US" sz="28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取决于思想的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形式结构</a:t>
            </a:r>
            <a:r>
              <a:rPr lang="zh-CN" altLang="en-US" sz="28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28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4" name="矩形 13" title=""/>
          <p:cNvSpPr/>
          <p:nvPr>
            <p:custDataLst>
              <p:tags r:id="rId8"/>
            </p:custDataLst>
          </p:nvPr>
        </p:nvSpPr>
        <p:spPr>
          <a:xfrm>
            <a:off x="248285" y="4175125"/>
            <a:ext cx="11741785" cy="62992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（3）形式逻辑的核心任务：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2800" b="1">
                <a:solidFill>
                  <a:srgbClr val="2A2AE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要</a:t>
            </a:r>
            <a:r>
              <a:rPr lang="zh-CN" altLang="en-US" sz="2800" b="1">
                <a:solidFill>
                  <a:srgbClr val="0070C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把握</a:t>
            </a:r>
            <a:r>
              <a:rPr lang="zh-CN" altLang="en-US" sz="2800" b="1">
                <a:solidFill>
                  <a:srgbClr val="2A2AE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从真前提推导出真结论的</a:t>
            </a:r>
            <a:r>
              <a:rPr lang="zh-CN" altLang="en-US" sz="2800" b="1">
                <a:solidFill>
                  <a:srgbClr val="0070C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规律和规则</a:t>
            </a:r>
            <a:r>
              <a:rPr lang="zh-CN" altLang="en-US" sz="2800" b="1">
                <a:solidFill>
                  <a:srgbClr val="2A2AE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2800" b="1">
              <a:solidFill>
                <a:srgbClr val="2A2AE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6" name="矩形 15" title=""/>
          <p:cNvSpPr/>
          <p:nvPr>
            <p:custDataLst>
              <p:tags r:id="rId9"/>
            </p:custDataLst>
          </p:nvPr>
        </p:nvSpPr>
        <p:spPr>
          <a:xfrm>
            <a:off x="248285" y="5803900"/>
            <a:ext cx="10983595" cy="785495"/>
          </a:xfrm>
          <a:prstGeom prst="rect">
            <a:avLst/>
          </a:prstGeom>
          <a:solidFill>
            <a:srgbClr val="C0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意义：遵循形式逻辑的规律与规则，是正确思维的必要条件</a:t>
            </a:r>
            <a:endParaRPr lang="zh-CN" altLang="en-US" sz="3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7" name="矩形 6" title=""/>
          <p:cNvSpPr/>
          <p:nvPr>
            <p:custDataLst>
              <p:tags r:id="rId10"/>
            </p:custDataLst>
          </p:nvPr>
        </p:nvSpPr>
        <p:spPr>
          <a:xfrm>
            <a:off x="248285" y="4934585"/>
            <a:ext cx="11741785" cy="62992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（4）形式逻辑的运用：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26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在日常思维中，人们常常运用推理</a:t>
            </a:r>
            <a:r>
              <a:rPr lang="zh-CN" altLang="en-US" sz="2600" b="1" u="sng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进行论证和论辩</a:t>
            </a:r>
            <a:r>
              <a:rPr lang="zh-CN" altLang="en-US" sz="26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。</a:t>
            </a:r>
            <a:endParaRPr lang="zh-CN" altLang="en-US" sz="2600" b="1">
              <a:solidFill>
                <a:srgbClr val="00206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14" grpId="0"/>
      <p:bldP spid="16" grpId="0"/>
      <p:bldP spid="7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>
            <p:custDataLst>
              <p:tags r:id="rId3"/>
            </p:custDataLst>
          </p:nvPr>
        </p:nvSpPr>
        <p:spPr>
          <a:xfrm>
            <a:off x="181610" y="67310"/>
            <a:ext cx="2947035" cy="5835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kern="100">
                <a:solidFill>
                  <a:srgbClr val="FF0000"/>
                </a:solidFill>
                <a:latin typeface="+mj-ea"/>
                <a:ea typeface="+mj-ea"/>
                <a:cs typeface="Times New Roman" panose="02020603050405020304" pitchFamily="18" charset="0"/>
              </a:rPr>
              <a:t>三、核心考点</a:t>
            </a:r>
            <a:endParaRPr lang="zh-CN" altLang="en-US" sz="3200" b="1" kern="100">
              <a:solidFill>
                <a:srgbClr val="FF0000"/>
              </a:solidFill>
              <a:latin typeface="+mj-ea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26" name="矩形 25" title=""/>
          <p:cNvSpPr/>
          <p:nvPr>
            <p:custDataLst>
              <p:tags r:id="rId4"/>
            </p:custDataLst>
          </p:nvPr>
        </p:nvSpPr>
        <p:spPr>
          <a:xfrm>
            <a:off x="1682115" y="1811655"/>
            <a:ext cx="8372475" cy="14998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考点二：逻辑思维的基本要求</a:t>
            </a:r>
            <a:endParaRPr lang="zh-CN" altLang="en-US" sz="48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charset="-122"/>
                <a:ea typeface="华文楷体" panose="02010600040101010101" charset="-122"/>
                <a:sym typeface="+mn-ea"/>
              </a:rPr>
              <a:t>（形式逻辑的三大基本规律）</a:t>
            </a:r>
            <a:endParaRPr lang="zh-CN" sz="36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charset="-122"/>
              <a:ea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10226" y="1235656"/>
          <a:ext cx="11918406" cy="5431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2720"/>
                <a:gridCol w="10475686"/>
              </a:tblGrid>
              <a:tr h="664845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1.</a:t>
                      </a: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原因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6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51815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en-US" altLang="zh-CN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2.</a:t>
                      </a: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公式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6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61365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3.</a:t>
                      </a: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内容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6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87070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4.</a:t>
                      </a: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要求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6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46200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5.</a:t>
                      </a: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逻辑错误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6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420495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6.</a:t>
                      </a:r>
                      <a:r>
                        <a:rPr lang="zh-CN" altLang="en-US" sz="2800" b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charset="-122"/>
                          <a:ea typeface="微软雅黑" panose="020b0503020204020204" charset="-122"/>
                        </a:rPr>
                        <a:t>注意</a:t>
                      </a:r>
                      <a:endParaRPr lang="zh-CN" altLang="en-US" sz="2800" b="1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6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6800" marR="468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文本框 8" title=""/>
          <p:cNvSpPr txBox="1"/>
          <p:nvPr>
            <p:custDataLst>
              <p:tags r:id="rId5"/>
            </p:custDataLst>
          </p:nvPr>
        </p:nvSpPr>
        <p:spPr>
          <a:xfrm>
            <a:off x="1579418" y="1235861"/>
            <a:ext cx="10515038" cy="755650"/>
          </a:xfrm>
          <a:prstGeom prst="rect">
            <a:avLst/>
          </a:prstGeom>
          <a:noFill/>
        </p:spPr>
        <p:txBody>
          <a:bodyPr wrap="square" lIns="46800" r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合乎逻辑的思维是具有</a:t>
            </a:r>
            <a:r>
              <a:rPr kumimoji="0" lang="zh-CN" altLang="en-US" sz="24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确定性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的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思维</a:t>
            </a:r>
            <a:r>
              <a:rPr lang="zh-CN" altLang="en-US" sz="24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。要正确地反映客观事物的事实与规律，必须让思维确定下来，该是什么就是什么，不能游移不定，要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遵循同一律要求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1579418" y="2428039"/>
            <a:ext cx="10544534" cy="829945"/>
          </a:xfrm>
          <a:prstGeom prst="rect">
            <a:avLst/>
          </a:prstGeom>
          <a:noFill/>
        </p:spPr>
        <p:txBody>
          <a:bodyPr wrap="square" lIns="46800" r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在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同一时间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、从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同一方面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、对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同一对象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所形成的论断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</a:rPr>
              <a:t>（概念或判断）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en-US" altLang="zh-CN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A”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，如果是真的，就是真的；如果是假的，就是假的。</a:t>
            </a:r>
            <a:endParaRPr lang="zh-CN" altLang="en-US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6" name="矩形 25" title=""/>
          <p:cNvSpPr/>
          <p:nvPr>
            <p:custDataLst>
              <p:tags r:id="rId7"/>
            </p:custDataLst>
          </p:nvPr>
        </p:nvSpPr>
        <p:spPr>
          <a:xfrm>
            <a:off x="429895" y="40640"/>
            <a:ext cx="4853305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考点二：</a:t>
            </a:r>
            <a:r>
              <a:rPr lang="zh-CN" sz="28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逻辑思维的基本要求</a:t>
            </a:r>
            <a:endParaRPr lang="zh-CN" sz="2800" b="1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矩形 3" title=""/>
          <p:cNvSpPr/>
          <p:nvPr>
            <p:custDataLst>
              <p:tags r:id="rId8"/>
            </p:custDataLst>
          </p:nvPr>
        </p:nvSpPr>
        <p:spPr bwMode="auto">
          <a:xfrm>
            <a:off x="110490" y="605790"/>
            <a:ext cx="8115935" cy="521970"/>
          </a:xfrm>
          <a:prstGeom prst="rect">
            <a:avLst/>
          </a:prstGeom>
          <a:solidFill>
            <a:srgbClr val="002060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一、同一律：</a:t>
            </a:r>
            <a:r>
              <a:rPr lang="zh-CN" altLang="en-US" sz="2800" b="1">
                <a:solidFill>
                  <a:schemeClr val="bg1">
                    <a:lumMod val="9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思维的确定性要求</a:t>
            </a:r>
            <a:r>
              <a:rPr lang="zh-CN" altLang="en-US" sz="2800" b="1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（</a:t>
            </a:r>
            <a:r>
              <a:rPr lang="zh-CN" sz="2800" b="1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不能游移不定</a:t>
            </a:r>
            <a:r>
              <a:rPr lang="zh-CN" altLang="en-US" sz="2800" b="1">
                <a:solidFill>
                  <a:srgbClr val="FFFF0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）</a:t>
            </a:r>
            <a:endParaRPr lang="zh-CN" altLang="en-US" sz="2800" b="1">
              <a:solidFill>
                <a:srgbClr val="FFFF00"/>
              </a:solidFill>
              <a:latin typeface="楷体" panose="02010609060101010101" charset="-122"/>
              <a:ea typeface="楷体" panose="0201060906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9"/>
            </p:custDataLst>
          </p:nvPr>
        </p:nvSpPr>
        <p:spPr>
          <a:xfrm>
            <a:off x="1624330" y="1967865"/>
            <a:ext cx="317373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常用公式“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Ａ是Ａ</a:t>
            </a:r>
            <a:r>
              <a:rPr lang="zh-CN" altLang="en-US" sz="24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endParaRPr lang="zh-CN" altLang="en-US" sz="24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4704080" y="190627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highlight>
                  <a:srgbClr val="0000FF"/>
                </a:highlight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highlight>
                  <a:srgbClr val="0000FF"/>
                </a:highlight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A</a:t>
            </a:r>
            <a:r>
              <a:rPr lang="zh-CN" altLang="en-US" sz="2800" b="1">
                <a:solidFill>
                  <a:schemeClr val="bg1"/>
                </a:solidFill>
                <a:highlight>
                  <a:srgbClr val="0000FF"/>
                </a:highlight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既可指代概念，也可指代判断）</a:t>
            </a:r>
            <a:endParaRPr lang="zh-CN" altLang="en-US" sz="2800" b="1">
              <a:solidFill>
                <a:schemeClr val="bg1"/>
              </a:solidFill>
              <a:highlight>
                <a:srgbClr val="0000FF"/>
              </a:highlight>
              <a:latin typeface="楷体" panose="02010609060101010101" charset="-122"/>
              <a:ea typeface="楷体" panose="0201060906010101010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11"/>
            </p:custDataLst>
          </p:nvPr>
        </p:nvSpPr>
        <p:spPr>
          <a:xfrm>
            <a:off x="1553210" y="3206750"/>
            <a:ext cx="10474960" cy="7581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defTabSz="685800" eaLnBrk="0" fontAlgn="auto" hangingPunct="0">
              <a:lnSpc>
                <a:spcPts val="2600"/>
              </a:lnSpc>
              <a:buClrTx/>
              <a:buSzTx/>
              <a:buFontTx/>
              <a:buNone/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在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同一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思维过程中，每一思想必须保持自身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同一性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。不能</a:t>
            </a:r>
            <a:r>
              <a:rPr lang="zh-CN" altLang="en-US" sz="2400" b="1">
                <a:solidFill>
                  <a:srgbClr val="A017E7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混淆概念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，也不能</a:t>
            </a:r>
            <a:r>
              <a:rPr lang="zh-CN" altLang="en-US" sz="2400" b="1">
                <a:solidFill>
                  <a:srgbClr val="A017E7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转移论题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19" name="圆角矩形标注 18" title=""/>
          <p:cNvSpPr/>
          <p:nvPr>
            <p:custDataLst>
              <p:tags r:id="rId12"/>
            </p:custDataLst>
          </p:nvPr>
        </p:nvSpPr>
        <p:spPr>
          <a:xfrm>
            <a:off x="5282565" y="118110"/>
            <a:ext cx="6569710" cy="1203325"/>
          </a:xfrm>
          <a:prstGeom prst="wedgeRoundRectCallout">
            <a:avLst>
              <a:gd name="adj1" fmla="val -38188"/>
              <a:gd name="adj2" fmla="val 228100"/>
              <a:gd name="adj3" fmla="val 16667"/>
            </a:avLst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defTabSz="685800" eaLnBrk="0" fontAlgn="auto" hangingPunct="0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概念”的同一性：</a:t>
            </a:r>
            <a:r>
              <a:rPr lang="en-US" alt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在同一思维过程中，任一概念的内涵和外延必须具有确定性，不能随意变换。</a:t>
            </a:r>
            <a:endParaRPr lang="en-US" altLang="zh-CN" sz="20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defTabSz="685800" eaLnBrk="0" fontAlgn="auto" hangingPunct="0">
              <a:lnSpc>
                <a:spcPct val="90000"/>
              </a:lnSpc>
              <a:buClrTx/>
              <a:buSzTx/>
              <a:buFontTx/>
              <a:buNone/>
            </a:pP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判断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的同一性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：在同一思维过程中，任一判断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断定了什么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必须具有确定性，不能随意更改。</a:t>
            </a:r>
            <a:endParaRPr lang="zh-CN" altLang="en-US" sz="20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13"/>
            </p:custDataLst>
          </p:nvPr>
        </p:nvSpPr>
        <p:spPr>
          <a:xfrm>
            <a:off x="1624330" y="3898265"/>
            <a:ext cx="10469880" cy="13906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）在使用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概念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的过程中没有遵守同一律，将会出现“</a:t>
            </a:r>
            <a:r>
              <a:rPr lang="zh-CN" altLang="en-US" sz="24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混淆概念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”或“</a:t>
            </a:r>
            <a:r>
              <a:rPr lang="zh-CN" altLang="en-US" sz="24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偷换概念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”的逻辑错误。</a:t>
            </a:r>
            <a:endParaRPr lang="zh-CN" altLang="en-US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90000"/>
              </a:lnSpc>
            </a:pP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）在使用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判断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的过程中没有遵守同一律，将会出现“</a:t>
            </a:r>
            <a:r>
              <a:rPr lang="zh-CN" altLang="en-US" sz="24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转移论题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”或“</a:t>
            </a:r>
            <a:r>
              <a:rPr lang="zh-CN" altLang="en-US" sz="2400" b="1">
                <a:solidFill>
                  <a:srgbClr val="00206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偷换论题”的逻辑错误。</a:t>
            </a:r>
            <a:endParaRPr lang="zh-CN" altLang="en-US" sz="2400" b="1">
              <a:solidFill>
                <a:srgbClr val="00206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b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</a:br>
            <a:endParaRPr lang="zh-CN" altLang="en-US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14"/>
            </p:custDataLst>
          </p:nvPr>
        </p:nvSpPr>
        <p:spPr>
          <a:xfrm>
            <a:off x="1624330" y="5247640"/>
            <a:ext cx="10567670" cy="1419860"/>
          </a:xfrm>
          <a:prstGeom prst="rect">
            <a:avLst/>
          </a:prstGeom>
          <a:noFill/>
        </p:spPr>
        <p:txBody>
          <a:bodyPr wrap="square" lIns="46800" r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1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）在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不同的时间</a:t>
            </a:r>
            <a:r>
              <a:rPr lang="zh-CN" altLang="en-US" sz="240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或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不同的条件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下，</a:t>
            </a:r>
            <a:r>
              <a:rPr lang="zh-CN" altLang="en-US" sz="240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对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同一对象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所形成的概念或判断，同一律</a:t>
            </a:r>
            <a:r>
              <a:rPr lang="zh-CN" altLang="en-US" sz="240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并不要求它们一定是同一的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。</a:t>
            </a:r>
            <a:endParaRPr lang="en-US" altLang="zh-CN" sz="2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>
              <a:lnSpc>
                <a:spcPct val="90000"/>
              </a:lnSpc>
            </a:pP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（</a:t>
            </a:r>
            <a:r>
              <a:rPr lang="en-US" altLang="zh-CN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）同一律并不否认认识对象的复杂多样性及其变化和发展。它所反对的，只限于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在时间、条件不变</a:t>
            </a:r>
            <a:r>
              <a:rPr lang="zh-CN" altLang="en-US" sz="2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的情况下，任意变更概念或判断</a:t>
            </a:r>
            <a:r>
              <a:rPr lang="zh-CN" altLang="en-US" sz="24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4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圆角矩形 2" title=""/>
          <p:cNvSpPr/>
          <p:nvPr>
            <p:custDataLst>
              <p:tags r:id="rId15"/>
            </p:custDataLst>
          </p:nvPr>
        </p:nvSpPr>
        <p:spPr>
          <a:xfrm>
            <a:off x="6163945" y="4257040"/>
            <a:ext cx="3848100" cy="349250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区别在于是否存在</a:t>
            </a:r>
            <a:r>
              <a:rPr lang="en-US" altLang="zh-CN" sz="20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“</a:t>
            </a:r>
            <a:r>
              <a:rPr lang="zh-CN" altLang="en-US" sz="20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主观故意</a:t>
            </a:r>
            <a:r>
              <a:rPr lang="en-US" altLang="zh-CN" sz="2000">
                <a:solidFill>
                  <a:srgbClr val="FF0000"/>
                </a:solidFill>
                <a:latin typeface="华文琥珀" panose="02010800040101010101" charset="-122"/>
                <a:ea typeface="华文琥珀" panose="02010800040101010101" charset="-122"/>
                <a:cs typeface="华文琥珀" panose="02010800040101010101" charset="-122"/>
              </a:rPr>
              <a:t>”</a:t>
            </a:r>
            <a:endParaRPr lang="en-US" altLang="zh-CN" sz="2000">
              <a:solidFill>
                <a:srgbClr val="FF0000"/>
              </a:solidFill>
              <a:latin typeface="华文琥珀" panose="02010800040101010101" charset="-122"/>
              <a:ea typeface="华文琥珀" panose="02010800040101010101" charset="-122"/>
              <a:cs typeface="华文琥珀" panose="02010800040101010101" charset="-122"/>
            </a:endParaRPr>
          </a:p>
        </p:txBody>
      </p:sp>
      <p:cxnSp>
        <p:nvCxnSpPr>
          <p:cNvPr id="5" name="直接箭头连接符 4" title=""/>
          <p:cNvCxnSpPr>
            <a:stCxn id="3" idx="3"/>
          </p:cNvCxnSpPr>
          <p:nvPr>
            <p:custDataLst>
              <p:tags r:id="rId16"/>
            </p:custDataLst>
          </p:nvPr>
        </p:nvCxnSpPr>
        <p:spPr>
          <a:xfrm flipV="1">
            <a:off x="10012045" y="4264025"/>
            <a:ext cx="903605" cy="167640"/>
          </a:xfrm>
          <a:prstGeom prst="straightConnector1">
            <a:avLst/>
          </a:prstGeom>
          <a:ln w="31750" cap="rnd">
            <a:solidFill>
              <a:schemeClr val="accent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直接箭头连接符 6" title=""/>
          <p:cNvCxnSpPr/>
          <p:nvPr>
            <p:custDataLst>
              <p:tags r:id="rId17"/>
            </p:custDataLst>
          </p:nvPr>
        </p:nvCxnSpPr>
        <p:spPr>
          <a:xfrm>
            <a:off x="10051415" y="4469765"/>
            <a:ext cx="864235" cy="92710"/>
          </a:xfrm>
          <a:prstGeom prst="straightConnector1">
            <a:avLst/>
          </a:prstGeom>
          <a:ln w="31750" cap="rnd">
            <a:solidFill>
              <a:schemeClr val="accent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  <p:bldP spid="4" grpId="0"/>
      <p:bldP spid="11" grpId="0"/>
      <p:bldP spid="14" grpId="0"/>
      <p:bldP spid="18" grpId="0"/>
      <p:bldP spid="19" grpId="0"/>
      <p:bldP spid="21" grpId="0"/>
      <p:bldP spid="3" grpId="0"/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https://d.book118.com/036140131140010100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5378"/>
</p:tagLst>
</file>

<file path=ppt/tags/tag2.xml><?xml version="1.0" encoding="utf-8"?>
<p:tagLst xmlns:p="http://schemas.openxmlformats.org/presentationml/2006/main">
  <p:tag name="AS_UNIQUEID" val="15379"/>
</p:tagLst>
</file>

<file path=ppt/tags/tag3.xml><?xml version="1.0" encoding="utf-8"?>
<p:tagLst xmlns:p="http://schemas.openxmlformats.org/presentationml/2006/main">
  <p:tag name="AS_UNIQUEID" val="15380"/>
</p:tagLst>
</file>

<file path=ppt/tags/tag4.xml><?xml version="1.0" encoding="utf-8"?>
<p:tagLst xmlns:p="http://schemas.openxmlformats.org/presentationml/2006/main">
  <p:tag name="AS_UNIQUEID" val="15381"/>
</p:tagLst>
</file>

<file path=ppt/tags/tag5.xml><?xml version="1.0" encoding="utf-8"?>
<p:tagLst xmlns:p="http://schemas.openxmlformats.org/presentationml/2006/main">
  <p:tag name="AS_UNIQUEID" val="15382"/>
</p:tagLst>
</file>

<file path=ppt/tags/tag6.xml><?xml version="1.0" encoding="utf-8"?>
<p:tagLst xmlns:p="http://schemas.openxmlformats.org/presentationml/2006/main">
  <p:tag name="AS_UNIQUEID" val="15383"/>
</p:tagLst>
</file>

<file path=ppt/tags/tag7.xml><?xml version="1.0" encoding="utf-8"?>
<p:tagLst xmlns:p="http://schemas.openxmlformats.org/presentationml/2006/main">
  <p:tag name="AS_UNIQUEID" val="15384"/>
</p:tagLst>
</file>

<file path=ppt/tags/tag8.xml><?xml version="1.0" encoding="utf-8"?>
<p:tagLst xmlns:p="http://schemas.openxmlformats.org/presentationml/2006/main">
  <p:tag name="AS_UNIQUEID" val="15385"/>
</p:tagLst>
</file>

<file path=ppt/tags/tag9.xml><?xml version="1.0" encoding="utf-8"?>
<p:tagLst xmlns:p="http://schemas.openxmlformats.org/presentationml/2006/main">
  <p:tag name="AS_UNIQUEID" val="15386"/>
</p:tagLst>
</file>

<file path=ppt/tags/tag10.xml><?xml version="1.0" encoding="utf-8"?>
<p:tagLst xmlns:p="http://schemas.openxmlformats.org/presentationml/2006/main">
  <p:tag name="AS_UNIQUEID" val="15387"/>
</p:tagLst>
</file>

<file path=ppt/tags/tag11.xml><?xml version="1.0" encoding="utf-8"?>
<p:tagLst xmlns:p="http://schemas.openxmlformats.org/presentationml/2006/main">
  <p:tag name="AS_UNIQUEID" val="15388"/>
</p:tagLst>
</file>

<file path=ppt/tags/tag12.xml><?xml version="1.0" encoding="utf-8"?>
<p:tagLst xmlns:p="http://schemas.openxmlformats.org/presentationml/2006/main">
  <p:tag name="AS_UNIQUEID" val="15389"/>
</p:tagLst>
</file>

<file path=ppt/tags/tag13.xml><?xml version="1.0" encoding="utf-8"?>
<p:tagLst xmlns:p="http://schemas.openxmlformats.org/presentationml/2006/main">
  <p:tag name="AS_UNIQUEID" val="15390"/>
</p:tagLst>
</file>

<file path=ppt/tags/tag14.xml><?xml version="1.0" encoding="utf-8"?>
<p:tagLst xmlns:p="http://schemas.openxmlformats.org/presentationml/2006/main">
  <p:tag name="AS_UNIQUEID" val="15391"/>
</p:tagLst>
</file>

<file path=ppt/tags/tag15.xml><?xml version="1.0" encoding="utf-8"?>
<p:tagLst xmlns:p="http://schemas.openxmlformats.org/presentationml/2006/main">
  <p:tag name="AS_UNIQUEID" val="15392"/>
</p:tagLst>
</file>

<file path=ppt/tags/tag16.xml><?xml version="1.0" encoding="utf-8"?>
<p:tagLst xmlns:p="http://schemas.openxmlformats.org/presentationml/2006/main">
  <p:tag name="AS_UNIQUEID" val="15393"/>
</p:tagLst>
</file>

<file path=ppt/tags/tag17.xml><?xml version="1.0" encoding="utf-8"?>
<p:tagLst xmlns:p="http://schemas.openxmlformats.org/presentationml/2006/main">
  <p:tag name="AS_UNIQUEID" val="15394"/>
</p:tagLst>
</file>

<file path=ppt/tags/tag18.xml><?xml version="1.0" encoding="utf-8"?>
<p:tagLst xmlns:p="http://schemas.openxmlformats.org/presentationml/2006/main">
  <p:tag name="AS_UNIQUEID" val="15395"/>
</p:tagLst>
</file>

<file path=ppt/tags/tag19.xml><?xml version="1.0" encoding="utf-8"?>
<p:tagLst xmlns:p="http://schemas.openxmlformats.org/presentationml/2006/main">
  <p:tag name="AS_UNIQUEID" val="15396"/>
</p:tagLst>
</file>

<file path=ppt/tags/tag20.xml><?xml version="1.0" encoding="utf-8"?>
<p:tagLst xmlns:p="http://schemas.openxmlformats.org/presentationml/2006/main">
  <p:tag name="AS_UNIQUEID" val="15397"/>
</p:tagLst>
</file>

<file path=ppt/tags/tag21.xml><?xml version="1.0" encoding="utf-8"?>
<p:tagLst xmlns:p="http://schemas.openxmlformats.org/presentationml/2006/main">
  <p:tag name="AS_UNIQUEID" val="15398"/>
</p:tagLst>
</file>

<file path=ppt/tags/tag22.xml><?xml version="1.0" encoding="utf-8"?>
<p:tagLst xmlns:p="http://schemas.openxmlformats.org/presentationml/2006/main">
  <p:tag name="AS_UNIQUEID" val="15399"/>
</p:tagLst>
</file>

<file path=ppt/tags/tag23.xml><?xml version="1.0" encoding="utf-8"?>
<p:tagLst xmlns:p="http://schemas.openxmlformats.org/presentationml/2006/main">
  <p:tag name="AS_UNIQUEID" val="15400"/>
</p:tagLst>
</file>

<file path=ppt/tags/tag24.xml><?xml version="1.0" encoding="utf-8"?>
<p:tagLst xmlns:p="http://schemas.openxmlformats.org/presentationml/2006/main">
  <p:tag name="AS_UNIQUEID" val="15401"/>
</p:tagLst>
</file>

<file path=ppt/tags/tag25.xml><?xml version="1.0" encoding="utf-8"?>
<p:tagLst xmlns:p="http://schemas.openxmlformats.org/presentationml/2006/main">
  <p:tag name="AS_UNIQUEID" val="15402"/>
</p:tagLst>
</file>

<file path=ppt/tags/tag26.xml><?xml version="1.0" encoding="utf-8"?>
<p:tagLst xmlns:p="http://schemas.openxmlformats.org/presentationml/2006/main">
  <p:tag name="AS_UNIQUEID" val="15403"/>
</p:tagLst>
</file>

<file path=ppt/tags/tag27.xml><?xml version="1.0" encoding="utf-8"?>
<p:tagLst xmlns:p="http://schemas.openxmlformats.org/presentationml/2006/main">
  <p:tag name="AS_UNIQUEID" val="15404"/>
</p:tagLst>
</file>

<file path=ppt/tags/tag28.xml><?xml version="1.0" encoding="utf-8"?>
<p:tagLst xmlns:p="http://schemas.openxmlformats.org/presentationml/2006/main">
  <p:tag name="AS_UNIQUEID" val="15405"/>
</p:tagLst>
</file>

<file path=ppt/tags/tag29.xml><?xml version="1.0" encoding="utf-8"?>
<p:tagLst xmlns:p="http://schemas.openxmlformats.org/presentationml/2006/main">
  <p:tag name="AS_UNIQUEID" val="15406"/>
</p:tagLst>
</file>

<file path=ppt/tags/tag30.xml><?xml version="1.0" encoding="utf-8"?>
<p:tagLst xmlns:p="http://schemas.openxmlformats.org/presentationml/2006/main">
  <p:tag name="AS_UNIQUEID" val="15407"/>
</p:tagLst>
</file>

<file path=ppt/tags/tag31.xml><?xml version="1.0" encoding="utf-8"?>
<p:tagLst xmlns:p="http://schemas.openxmlformats.org/presentationml/2006/main">
  <p:tag name="AS_UNIQUEID" val="15408"/>
</p:tagLst>
</file>

<file path=ppt/tags/tag32.xml><?xml version="1.0" encoding="utf-8"?>
<p:tagLst xmlns:p="http://schemas.openxmlformats.org/presentationml/2006/main">
  <p:tag name="AS_UNIQUEID" val="15409"/>
</p:tagLst>
</file>

<file path=ppt/tags/tag33.xml><?xml version="1.0" encoding="utf-8"?>
<p:tagLst xmlns:p="http://schemas.openxmlformats.org/presentationml/2006/main">
  <p:tag name="AS_UNIQUEID" val="15410"/>
</p:tagLst>
</file>

<file path=ppt/tags/tag34.xml><?xml version="1.0" encoding="utf-8"?>
<p:tagLst xmlns:p="http://schemas.openxmlformats.org/presentationml/2006/main">
  <p:tag name="AS_UNIQUEID" val="15411"/>
</p:tagLst>
</file>

<file path=ppt/tags/tag35.xml><?xml version="1.0" encoding="utf-8"?>
<p:tagLst xmlns:p="http://schemas.openxmlformats.org/presentationml/2006/main">
  <p:tag name="AS_UNIQUEID" val="15412"/>
</p:tagLst>
</file>

<file path=ppt/tags/tag36.xml><?xml version="1.0" encoding="utf-8"?>
<p:tagLst xmlns:p="http://schemas.openxmlformats.org/presentationml/2006/main">
  <p:tag name="AS_UNIQUEID" val="15413"/>
</p:tagLst>
</file>

<file path=ppt/tags/tag37.xml><?xml version="1.0" encoding="utf-8"?>
<p:tagLst xmlns:p="http://schemas.openxmlformats.org/presentationml/2006/main">
  <p:tag name="AS_UNIQUEID" val="15414"/>
</p:tagLst>
</file>

<file path=ppt/tags/tag38.xml><?xml version="1.0" encoding="utf-8"?>
<p:tagLst xmlns:p="http://schemas.openxmlformats.org/presentationml/2006/main">
  <p:tag name="AS_UNIQUEID" val="15415"/>
</p:tagLst>
</file>

<file path=ppt/tags/tag39.xml><?xml version="1.0" encoding="utf-8"?>
<p:tagLst xmlns:p="http://schemas.openxmlformats.org/presentationml/2006/main">
  <p:tag name="AS_UNIQUEID" val="15416"/>
</p:tagLst>
</file>

<file path=ppt/tags/tag40.xml><?xml version="1.0" encoding="utf-8"?>
<p:tagLst xmlns:p="http://schemas.openxmlformats.org/presentationml/2006/main">
  <p:tag name="AS_UNIQUEID" val="15417"/>
</p:tagLst>
</file>

<file path=ppt/tags/tag41.xml><?xml version="1.0" encoding="utf-8"?>
<p:tagLst xmlns:p="http://schemas.openxmlformats.org/presentationml/2006/main">
  <p:tag name="AS_UNIQUEID" val="15418"/>
</p:tagLst>
</file>

<file path=ppt/tags/tag42.xml><?xml version="1.0" encoding="utf-8"?>
<p:tagLst xmlns:p="http://schemas.openxmlformats.org/presentationml/2006/main">
  <p:tag name="AS_UNIQUEID" val="15419"/>
</p:tagLst>
</file>

<file path=ppt/tags/tag43.xml><?xml version="1.0" encoding="utf-8"?>
<p:tagLst xmlns:p="http://schemas.openxmlformats.org/presentationml/2006/main">
  <p:tag name="AS_UNIQUEID" val="15420"/>
</p:tagLst>
</file>

<file path=ppt/tags/tag44.xml><?xml version="1.0" encoding="utf-8"?>
<p:tagLst xmlns:p="http://schemas.openxmlformats.org/presentationml/2006/main">
  <p:tag name="AS_UNIQUEID" val="15421"/>
</p:tagLst>
</file>

<file path=ppt/tags/tag45.xml><?xml version="1.0" encoding="utf-8"?>
<p:tagLst xmlns:p="http://schemas.openxmlformats.org/presentationml/2006/main">
  <p:tag name="AS_UNIQUEID" val="15422"/>
</p:tagLst>
</file>

<file path=ppt/tags/tag46.xml><?xml version="1.0" encoding="utf-8"?>
<p:tagLst xmlns:p="http://schemas.openxmlformats.org/presentationml/2006/main">
  <p:tag name="AS_UNIQUEID" val="15423"/>
</p:tagLst>
</file>

<file path=ppt/tags/tag47.xml><?xml version="1.0" encoding="utf-8"?>
<p:tagLst xmlns:p="http://schemas.openxmlformats.org/presentationml/2006/main">
  <p:tag name="AS_UNIQUEID" val="15424"/>
</p:tagLst>
</file>

<file path=ppt/tags/tag48.xml><?xml version="1.0" encoding="utf-8"?>
<p:tagLst xmlns:p="http://schemas.openxmlformats.org/presentationml/2006/main">
  <p:tag name="AS_UNIQUEID" val="15425"/>
</p:tagLst>
</file>

<file path=ppt/tags/tag49.xml><?xml version="1.0" encoding="utf-8"?>
<p:tagLst xmlns:p="http://schemas.openxmlformats.org/presentationml/2006/main">
  <p:tag name="AS_UNIQUEID" val="15426"/>
</p:tagLst>
</file>

<file path=ppt/tags/tag50.xml><?xml version="1.0" encoding="utf-8"?>
<p:tagLst xmlns:p="http://schemas.openxmlformats.org/presentationml/2006/main">
  <p:tag name="AS_UNIQUEID" val="15427"/>
</p:tagLst>
</file>

<file path=ppt/tags/tag51.xml><?xml version="1.0" encoding="utf-8"?>
<p:tagLst xmlns:p="http://schemas.openxmlformats.org/presentationml/2006/main">
  <p:tag name="AS_UNIQUEID" val="15428"/>
</p:tagLst>
</file>

<file path=ppt/tags/tag52.xml><?xml version="1.0" encoding="utf-8"?>
<p:tagLst xmlns:p="http://schemas.openxmlformats.org/presentationml/2006/main">
  <p:tag name="AS_UNIQUEID" val="15429"/>
</p:tagLst>
</file>

<file path=ppt/tags/tag53.xml><?xml version="1.0" encoding="utf-8"?>
<p:tagLst xmlns:p="http://schemas.openxmlformats.org/presentationml/2006/main">
  <p:tag name="AS_UNIQUEID" val="15430"/>
</p:tagLst>
</file>

<file path=ppt/tags/tag54.xml><?xml version="1.0" encoding="utf-8"?>
<p:tagLst xmlns:p="http://schemas.openxmlformats.org/presentationml/2006/main">
  <p:tag name="AS_UNIQUEID" val="15431"/>
</p:tagLst>
</file>

<file path=ppt/tags/tag55.xml><?xml version="1.0" encoding="utf-8"?>
<p:tagLst xmlns:p="http://schemas.openxmlformats.org/presentationml/2006/main">
  <p:tag name="AS_UNIQUEID" val="15432"/>
</p:tagLst>
</file>

<file path=ppt/tags/tag56.xml><?xml version="1.0" encoding="utf-8"?>
<p:tagLst xmlns:p="http://schemas.openxmlformats.org/presentationml/2006/main">
  <p:tag name="AS_UNIQUEID" val="15433"/>
</p:tagLst>
</file>

<file path=ppt/tags/tag57.xml><?xml version="1.0" encoding="utf-8"?>
<p:tagLst xmlns:p="http://schemas.openxmlformats.org/presentationml/2006/main">
  <p:tag name="AS_UNIQUEID" val="15434"/>
</p:tagLst>
</file>

<file path=ppt/tags/tag58.xml><?xml version="1.0" encoding="utf-8"?>
<p:tagLst xmlns:p="http://schemas.openxmlformats.org/presentationml/2006/main">
  <p:tag name="AS_UNIQUEID" val="15435"/>
</p:tagLst>
</file>

<file path=ppt/tags/tag59.xml><?xml version="1.0" encoding="utf-8"?>
<p:tagLst xmlns:p="http://schemas.openxmlformats.org/presentationml/2006/main">
  <p:tag name="AS_UNIQUEID" val="15436"/>
</p:tagLst>
</file>

<file path=ppt/tags/tag60.xml><?xml version="1.0" encoding="utf-8"?>
<p:tagLst xmlns:p="http://schemas.openxmlformats.org/presentationml/2006/main">
  <p:tag name="AS_UNIQUEID" val="15437"/>
</p:tagLst>
</file>

<file path=ppt/tags/tag61.xml><?xml version="1.0" encoding="utf-8"?>
<p:tagLst xmlns:p="http://schemas.openxmlformats.org/presentationml/2006/main">
  <p:tag name="AS_UNIQUEID" val="15438"/>
</p:tagLst>
</file>

<file path=ppt/tags/tag62.xml><?xml version="1.0" encoding="utf-8"?>
<p:tagLst xmlns:p="http://schemas.openxmlformats.org/presentationml/2006/main">
  <p:tag name="AS_UNIQUEID" val="15439"/>
</p:tagLst>
</file>

<file path=ppt/tags/tag63.xml><?xml version="1.0" encoding="utf-8"?>
<p:tagLst xmlns:p="http://schemas.openxmlformats.org/presentationml/2006/main">
  <p:tag name="AS_UNIQUEID" val="15440"/>
</p:tagLst>
</file>

<file path=ppt/tags/tag64.xml><?xml version="1.0" encoding="utf-8"?>
<p:tagLst xmlns:p="http://schemas.openxmlformats.org/presentationml/2006/main">
  <p:tag name="AS_UNIQUEID" val="15441"/>
</p:tagLst>
</file>

<file path=ppt/tags/tag65.xml><?xml version="1.0" encoding="utf-8"?>
<p:tagLst xmlns:p="http://schemas.openxmlformats.org/presentationml/2006/main">
  <p:tag name="AS_UNIQUEID" val="15442"/>
</p:tagLst>
</file>

<file path=ppt/tags/tag66.xml><?xml version="1.0" encoding="utf-8"?>
<p:tagLst xmlns:p="http://schemas.openxmlformats.org/presentationml/2006/main">
  <p:tag name="AS_UNIQUEID" val="15443"/>
</p:tagLst>
</file>

<file path=ppt/tags/tag67.xml><?xml version="1.0" encoding="utf-8"?>
<p:tagLst xmlns:p="http://schemas.openxmlformats.org/presentationml/2006/main">
  <p:tag name="AS_UNIQUEID" val="15444"/>
</p:tagLst>
</file>

<file path=ppt/tags/tag68.xml><?xml version="1.0" encoding="utf-8"?>
<p:tagLst xmlns:p="http://schemas.openxmlformats.org/presentationml/2006/main">
  <p:tag name="AS_UNIQUEID" val="15445"/>
</p:tagLst>
</file>

<file path=ppt/tags/tag69.xml><?xml version="1.0" encoding="utf-8"?>
<p:tagLst xmlns:p="http://schemas.openxmlformats.org/presentationml/2006/main">
  <p:tag name="AS_UNIQUEID" val="15446"/>
</p:tagLst>
</file>

<file path=ppt/tags/tag70.xml><?xml version="1.0" encoding="utf-8"?>
<p:tagLst xmlns:p="http://schemas.openxmlformats.org/presentationml/2006/main">
  <p:tag name="AS_UNIQUEID" val="15447"/>
</p:tagLst>
</file>

<file path=ppt/tags/tag71.xml><?xml version="1.0" encoding="utf-8"?>
<p:tagLst xmlns:p="http://schemas.openxmlformats.org/presentationml/2006/main">
  <p:tag name="AS_UNIQUEID" val="15448"/>
</p:tagLst>
</file>

<file path=ppt/tags/tag72.xml><?xml version="1.0" encoding="utf-8"?>
<p:tagLst xmlns:p="http://schemas.openxmlformats.org/presentationml/2006/main">
  <p:tag name="AS_UNIQUEID" val="15449"/>
</p:tagLst>
</file>

<file path=ppt/tags/tag73.xml><?xml version="1.0" encoding="utf-8"?>
<p:tagLst xmlns:p="http://schemas.openxmlformats.org/presentationml/2006/main">
  <p:tag name="AS_UNIQUEID" val="15450"/>
</p:tagLst>
</file>

<file path=ppt/tags/tag74.xml><?xml version="1.0" encoding="utf-8"?>
<p:tagLst xmlns:p="http://schemas.openxmlformats.org/presentationml/2006/main">
  <p:tag name="AS_UNIQUEID" val="15451"/>
</p:tagLst>
</file>

<file path=ppt/tags/tag75.xml><?xml version="1.0" encoding="utf-8"?>
<p:tagLst xmlns:p="http://schemas.openxmlformats.org/presentationml/2006/main">
  <p:tag name="AS_UNIQUEID" val="15452"/>
</p:tagLst>
</file>

<file path=ppt/tags/tag76.xml><?xml version="1.0" encoding="utf-8"?>
<p:tagLst xmlns:p="http://schemas.openxmlformats.org/presentationml/2006/main">
  <p:tag name="AS_UNIQUEID" val="15178"/>
</p:tagLst>
</file>

<file path=ppt/tags/tag77.xml><?xml version="1.0" encoding="utf-8"?>
<p:tagLst xmlns:p="http://schemas.openxmlformats.org/presentationml/2006/main">
  <p:tag name="AS_UNIQUEID" val="15179"/>
</p:tagLst>
</file>

<file path=ppt/tags/tag78.xml><?xml version="1.0" encoding="utf-8"?>
<p:tagLst xmlns:p="http://schemas.openxmlformats.org/presentationml/2006/main">
  <p:tag name="AS_UNIQUEID" val="15180"/>
</p:tagLst>
</file>

<file path=ppt/tags/tag79.xml><?xml version="1.0" encoding="utf-8"?>
<p:tagLst xmlns:p="http://schemas.openxmlformats.org/presentationml/2006/main">
  <p:tag name="AS_UNIQUEID" val="15181"/>
</p:tagLst>
</file>

<file path=ppt/tags/tag80.xml><?xml version="1.0" encoding="utf-8"?>
<p:tagLst xmlns:p="http://schemas.openxmlformats.org/presentationml/2006/main">
  <p:tag name="AS_UNIQUEID" val="15182"/>
</p:tagLst>
</file>

<file path=ppt/tags/tag81.xml><?xml version="1.0" encoding="utf-8"?>
<p:tagLst xmlns:p="http://schemas.openxmlformats.org/presentationml/2006/main">
  <p:tag name="AS_UNIQUEID" val="15183"/>
</p:tagLst>
</file>

<file path=ppt/tags/tag82.xml><?xml version="1.0" encoding="utf-8"?>
<p:tagLst xmlns:p="http://schemas.openxmlformats.org/presentationml/2006/main">
  <p:tag name="AS_UNIQUEID" val="15184"/>
</p:tagLst>
</file>

<file path=ppt/tags/tag83.xml><?xml version="1.0" encoding="utf-8"?>
<p:tagLst xmlns:p="http://schemas.openxmlformats.org/presentationml/2006/main">
  <p:tag name="AS_UNIQUEID" val="15185"/>
</p:tagLst>
</file>

<file path=ppt/tags/tag84.xml><?xml version="1.0" encoding="utf-8"?>
<p:tagLst xmlns:p="http://schemas.openxmlformats.org/presentationml/2006/main">
  <p:tag name="AS_UNIQUEID" val="15186"/>
</p:tagLst>
</file>

<file path=ppt/tags/tag85.xml><?xml version="1.0" encoding="utf-8"?>
<p:tagLst xmlns:p="http://schemas.openxmlformats.org/presentationml/2006/main">
  <p:tag name="AS_UNIQUEID" val="15187"/>
</p:tagLst>
</file>

<file path=ppt/tags/tag86.xml><?xml version="1.0" encoding="utf-8"?>
<p:tagLst xmlns:p="http://schemas.openxmlformats.org/presentationml/2006/main">
  <p:tag name="AS_UNIQUEID" val="15188"/>
</p:tagLst>
</file>

<file path=ppt/tags/tag87.xml><?xml version="1.0" encoding="utf-8"?>
<p:tagLst xmlns:p="http://schemas.openxmlformats.org/presentationml/2006/main">
  <p:tag name="AS_UNIQUEID" val="15189"/>
</p:tagLst>
</file>

<file path=ppt/tags/tag88.xml><?xml version="1.0" encoding="utf-8"?>
<p:tagLst xmlns:p="http://schemas.openxmlformats.org/presentationml/2006/main">
  <p:tag name="AS_UNIQUEID" val="15190"/>
</p:tagLst>
</file>

<file path=ppt/tags/tag89.xml><?xml version="1.0" encoding="utf-8"?>
<p:tagLst xmlns:p="http://schemas.openxmlformats.org/presentationml/2006/main">
  <p:tag name="AS_UNIQUEID" val="15191"/>
</p:tagLst>
</file>

<file path=ppt/tags/tag90.xml><?xml version="1.0" encoding="utf-8"?>
<p:tagLst xmlns:p="http://schemas.openxmlformats.org/presentationml/2006/main">
  <p:tag name="AS_UNIQUEID" val="15192"/>
</p:tagLst>
</file>

<file path=ppt/tags/tag91.xml><?xml version="1.0" encoding="utf-8"?>
<p:tagLst xmlns:p="http://schemas.openxmlformats.org/presentationml/2006/main">
  <p:tag name="AS_UNIQUEID" val="15193"/>
</p:tagLst>
</file>

<file path=ppt/tags/tag92.xml><?xml version="1.0" encoding="utf-8"?>
<p:tagLst xmlns:p="http://schemas.openxmlformats.org/presentationml/2006/main">
  <p:tag name="AS_UNIQUEID" val="15194"/>
</p:tagLst>
</file>

<file path=ppt/tags/tag93.xml><?xml version="1.0" encoding="utf-8"?>
<p:tagLst xmlns:p="http://schemas.openxmlformats.org/presentationml/2006/main">
  <p:tag name="AS_UNIQUEID" val="15195"/>
</p:tagLst>
</file>

<file path=ppt/tags/tag94.xml><?xml version="1.0" encoding="utf-8"?>
<p:tagLst xmlns:p="http://schemas.openxmlformats.org/presentationml/2006/main">
  <p:tag name="AS_UNIQUEID" val="15196"/>
</p:tagLst>
</file>

<file path=ppt/tags/tag95.xml><?xml version="1.0" encoding="utf-8"?>
<p:tagLst xmlns:p="http://schemas.openxmlformats.org/presentationml/2006/main">
  <p:tag name="AS_UNIQUEID" val="15197"/>
</p:tagLst>
</file>

<file path=ppt/tags/tag96.xml><?xml version="1.0" encoding="utf-8"?>
<p:tagLst xmlns:p="http://schemas.openxmlformats.org/presentationml/2006/main">
  <p:tag name="AS_UNIQUEID" val="15198"/>
</p:tagLst>
</file>

<file path=ppt/tags/tag97.xml><?xml version="1.0" encoding="utf-8"?>
<p:tagLst xmlns:p="http://schemas.openxmlformats.org/presentationml/2006/main">
  <p:tag name="AS_UNIQUEID" val="15199"/>
</p:tagLst>
</file>

<file path=ppt/tags/tag98.xml><?xml version="1.0" encoding="utf-8"?>
<p:tagLst xmlns:p="http://schemas.openxmlformats.org/presentationml/2006/main">
  <p:tag name="AS_UNIQUEID" val="15200"/>
</p:tagLst>
</file>

<file path=ppt/tags/tag99.xml><?xml version="1.0" encoding="utf-8"?>
<p:tagLst xmlns:p="http://schemas.openxmlformats.org/presentationml/2006/main">
  <p:tag name="AS_UNIQUEID" val="15201"/>
</p:tagLst>
</file>

<file path=ppt/tags/tag100.xml><?xml version="1.0" encoding="utf-8"?>
<p:tagLst xmlns:p="http://schemas.openxmlformats.org/presentationml/2006/main">
  <p:tag name="AS_UNIQUEID" val="15202"/>
</p:tagLst>
</file>

<file path=ppt/tags/tag101.xml><?xml version="1.0" encoding="utf-8"?>
<p:tagLst xmlns:p="http://schemas.openxmlformats.org/presentationml/2006/main">
  <p:tag name="AS_UNIQUEID" val="15203"/>
</p:tagLst>
</file>

<file path=ppt/tags/tag102.xml><?xml version="1.0" encoding="utf-8"?>
<p:tagLst xmlns:p="http://schemas.openxmlformats.org/presentationml/2006/main">
  <p:tag name="AS_UNIQUEID" val="15204"/>
</p:tagLst>
</file>

<file path=ppt/tags/tag103.xml><?xml version="1.0" encoding="utf-8"?>
<p:tagLst xmlns:p="http://schemas.openxmlformats.org/presentationml/2006/main">
  <p:tag name="AS_UNIQUEID" val="15205"/>
</p:tagLst>
</file>

<file path=ppt/tags/tag104.xml><?xml version="1.0" encoding="utf-8"?>
<p:tagLst xmlns:p="http://schemas.openxmlformats.org/presentationml/2006/main">
  <p:tag name="AS_UNIQUEID" val="15206"/>
</p:tagLst>
</file>

<file path=ppt/tags/tag105.xml><?xml version="1.0" encoding="utf-8"?>
<p:tagLst xmlns:p="http://schemas.openxmlformats.org/presentationml/2006/main">
  <p:tag name="AS_UNIQUEID" val="15207"/>
</p:tagLst>
</file>

<file path=ppt/tags/tag106.xml><?xml version="1.0" encoding="utf-8"?>
<p:tagLst xmlns:p="http://schemas.openxmlformats.org/presentationml/2006/main">
  <p:tag name="AS_UNIQUEID" val="15208"/>
</p:tagLst>
</file>

<file path=ppt/tags/tag107.xml><?xml version="1.0" encoding="utf-8"?>
<p:tagLst xmlns:p="http://schemas.openxmlformats.org/presentationml/2006/main">
  <p:tag name="AS_UNIQUEID" val="15209"/>
</p:tagLst>
</file>

<file path=ppt/tags/tag108.xml><?xml version="1.0" encoding="utf-8"?>
<p:tagLst xmlns:p="http://schemas.openxmlformats.org/presentationml/2006/main">
  <p:tag name="AS_UNIQUEID" val="15210"/>
</p:tagLst>
</file>

<file path=ppt/tags/tag109.xml><?xml version="1.0" encoding="utf-8"?>
<p:tagLst xmlns:p="http://schemas.openxmlformats.org/presentationml/2006/main">
  <p:tag name="AS_UNIQUEID" val="15211"/>
</p:tagLst>
</file>

<file path=ppt/tags/tag110.xml><?xml version="1.0" encoding="utf-8"?>
<p:tagLst xmlns:p="http://schemas.openxmlformats.org/presentationml/2006/main">
  <p:tag name="AS_UNIQUEID" val="15212"/>
</p:tagLst>
</file>

<file path=ppt/tags/tag111.xml><?xml version="1.0" encoding="utf-8"?>
<p:tagLst xmlns:p="http://schemas.openxmlformats.org/presentationml/2006/main">
  <p:tag name="AS_UNIQUEID" val="15213"/>
</p:tagLst>
</file>

<file path=ppt/tags/tag112.xml><?xml version="1.0" encoding="utf-8"?>
<p:tagLst xmlns:p="http://schemas.openxmlformats.org/presentationml/2006/main">
  <p:tag name="AS_UNIQUEID" val="15214"/>
</p:tagLst>
</file>

<file path=ppt/tags/tag113.xml><?xml version="1.0" encoding="utf-8"?>
<p:tagLst xmlns:p="http://schemas.openxmlformats.org/presentationml/2006/main">
  <p:tag name="AS_UNIQUEID" val="15215"/>
</p:tagLst>
</file>

<file path=ppt/tags/tag114.xml><?xml version="1.0" encoding="utf-8"?>
<p:tagLst xmlns:p="http://schemas.openxmlformats.org/presentationml/2006/main">
  <p:tag name="AS_UNIQUEID" val="15216"/>
</p:tagLst>
</file>

<file path=ppt/tags/tag115.xml><?xml version="1.0" encoding="utf-8"?>
<p:tagLst xmlns:p="http://schemas.openxmlformats.org/presentationml/2006/main">
  <p:tag name="AS_UNIQUEID" val="15217"/>
</p:tagLst>
</file>

<file path=ppt/tags/tag116.xml><?xml version="1.0" encoding="utf-8"?>
<p:tagLst xmlns:p="http://schemas.openxmlformats.org/presentationml/2006/main">
  <p:tag name="AS_UNIQUEID" val="15218"/>
</p:tagLst>
</file>

<file path=ppt/tags/tag117.xml><?xml version="1.0" encoding="utf-8"?>
<p:tagLst xmlns:p="http://schemas.openxmlformats.org/presentationml/2006/main">
  <p:tag name="AS_UNIQUEID" val="15219"/>
</p:tagLst>
</file>

<file path=ppt/tags/tag118.xml><?xml version="1.0" encoding="utf-8"?>
<p:tagLst xmlns:p="http://schemas.openxmlformats.org/presentationml/2006/main">
  <p:tag name="AS_UNIQUEID" val="15220"/>
</p:tagLst>
</file>

<file path=ppt/tags/tag119.xml><?xml version="1.0" encoding="utf-8"?>
<p:tagLst xmlns:p="http://schemas.openxmlformats.org/presentationml/2006/main">
  <p:tag name="AS_UNIQUEID" val="15221"/>
</p:tagLst>
</file>

<file path=ppt/tags/tag120.xml><?xml version="1.0" encoding="utf-8"?>
<p:tagLst xmlns:p="http://schemas.openxmlformats.org/presentationml/2006/main">
  <p:tag name="AS_UNIQUEID" val="15222"/>
</p:tagLst>
</file>

<file path=ppt/tags/tag121.xml><?xml version="1.0" encoding="utf-8"?>
<p:tagLst xmlns:p="http://schemas.openxmlformats.org/presentationml/2006/main">
  <p:tag name="AS_UNIQUEID" val="15223"/>
</p:tagLst>
</file>

<file path=ppt/tags/tag122.xml><?xml version="1.0" encoding="utf-8"?>
<p:tagLst xmlns:p="http://schemas.openxmlformats.org/presentationml/2006/main">
  <p:tag name="AS_UNIQUEID" val="15224"/>
</p:tagLst>
</file>

<file path=ppt/tags/tag123.xml><?xml version="1.0" encoding="utf-8"?>
<p:tagLst xmlns:p="http://schemas.openxmlformats.org/presentationml/2006/main">
  <p:tag name="AS_UNIQUEID" val="15225"/>
</p:tagLst>
</file>

<file path=ppt/tags/tag124.xml><?xml version="1.0" encoding="utf-8"?>
<p:tagLst xmlns:p="http://schemas.openxmlformats.org/presentationml/2006/main">
  <p:tag name="AS_UNIQUEID" val="15226"/>
</p:tagLst>
</file>

<file path=ppt/tags/tag125.xml><?xml version="1.0" encoding="utf-8"?>
<p:tagLst xmlns:p="http://schemas.openxmlformats.org/presentationml/2006/main">
  <p:tag name="AS_UNIQUEID" val="15227"/>
</p:tagLst>
</file>

<file path=ppt/tags/tag126.xml><?xml version="1.0" encoding="utf-8"?>
<p:tagLst xmlns:p="http://schemas.openxmlformats.org/presentationml/2006/main">
  <p:tag name="AS_UNIQUEID" val="15228"/>
</p:tagLst>
</file>

<file path=ppt/tags/tag127.xml><?xml version="1.0" encoding="utf-8"?>
<p:tagLst xmlns:p="http://schemas.openxmlformats.org/presentationml/2006/main">
  <p:tag name="AS_UNIQUEID" val="15229"/>
</p:tagLst>
</file>

<file path=ppt/tags/tag128.xml><?xml version="1.0" encoding="utf-8"?>
<p:tagLst xmlns:p="http://schemas.openxmlformats.org/presentationml/2006/main">
  <p:tag name="AS_UNIQUEID" val="15230"/>
</p:tagLst>
</file>

<file path=ppt/tags/tag129.xml><?xml version="1.0" encoding="utf-8"?>
<p:tagLst xmlns:p="http://schemas.openxmlformats.org/presentationml/2006/main">
  <p:tag name="AS_UNIQUEID" val="15231"/>
</p:tagLst>
</file>

<file path=ppt/tags/tag130.xml><?xml version="1.0" encoding="utf-8"?>
<p:tagLst xmlns:p="http://schemas.openxmlformats.org/presentationml/2006/main">
  <p:tag name="AS_UNIQUEID" val="15232"/>
</p:tagLst>
</file>

<file path=ppt/tags/tag131.xml><?xml version="1.0" encoding="utf-8"?>
<p:tagLst xmlns:p="http://schemas.openxmlformats.org/presentationml/2006/main">
  <p:tag name="AS_UNIQUEID" val="15233"/>
</p:tagLst>
</file>

<file path=ppt/tags/tag132.xml><?xml version="1.0" encoding="utf-8"?>
<p:tagLst xmlns:p="http://schemas.openxmlformats.org/presentationml/2006/main">
  <p:tag name="AS_UNIQUEID" val="15234"/>
</p:tagLst>
</file>

<file path=ppt/tags/tag133.xml><?xml version="1.0" encoding="utf-8"?>
<p:tagLst xmlns:p="http://schemas.openxmlformats.org/presentationml/2006/main">
  <p:tag name="AS_UNIQUEID" val="15235"/>
</p:tagLst>
</file>

<file path=ppt/tags/tag134.xml><?xml version="1.0" encoding="utf-8"?>
<p:tagLst xmlns:p="http://schemas.openxmlformats.org/presentationml/2006/main">
  <p:tag name="AS_UNIQUEID" val="15236"/>
</p:tagLst>
</file>

<file path=ppt/tags/tag135.xml><?xml version="1.0" encoding="utf-8"?>
<p:tagLst xmlns:p="http://schemas.openxmlformats.org/presentationml/2006/main">
  <p:tag name="AS_UNIQUEID" val="15237"/>
</p:tagLst>
</file>

<file path=ppt/tags/tag136.xml><?xml version="1.0" encoding="utf-8"?>
<p:tagLst xmlns:p="http://schemas.openxmlformats.org/presentationml/2006/main">
  <p:tag name="AS_UNIQUEID" val="15238"/>
</p:tagLst>
</file>

<file path=ppt/tags/tag137.xml><?xml version="1.0" encoding="utf-8"?>
<p:tagLst xmlns:p="http://schemas.openxmlformats.org/presentationml/2006/main">
  <p:tag name="AS_UNIQUEID" val="15239"/>
</p:tagLst>
</file>

<file path=ppt/tags/tag138.xml><?xml version="1.0" encoding="utf-8"?>
<p:tagLst xmlns:p="http://schemas.openxmlformats.org/presentationml/2006/main">
  <p:tag name="AS_UNIQUEID" val="15240"/>
</p:tagLst>
</file>

<file path=ppt/tags/tag139.xml><?xml version="1.0" encoding="utf-8"?>
<p:tagLst xmlns:p="http://schemas.openxmlformats.org/presentationml/2006/main">
  <p:tag name="AS_UNIQUEID" val="15241"/>
</p:tagLst>
</file>

<file path=ppt/tags/tag140.xml><?xml version="1.0" encoding="utf-8"?>
<p:tagLst xmlns:p="http://schemas.openxmlformats.org/presentationml/2006/main">
  <p:tag name="AS_UNIQUEID" val="15242"/>
</p:tagLst>
</file>

<file path=ppt/tags/tag141.xml><?xml version="1.0" encoding="utf-8"?>
<p:tagLst xmlns:p="http://schemas.openxmlformats.org/presentationml/2006/main">
  <p:tag name="AS_UNIQUEID" val="15243"/>
</p:tagLst>
</file>

<file path=ppt/tags/tag142.xml><?xml version="1.0" encoding="utf-8"?>
<p:tagLst xmlns:p="http://schemas.openxmlformats.org/presentationml/2006/main">
  <p:tag name="AS_UNIQUEID" val="15244"/>
</p:tagLst>
</file>

<file path=ppt/tags/tag143.xml><?xml version="1.0" encoding="utf-8"?>
<p:tagLst xmlns:p="http://schemas.openxmlformats.org/presentationml/2006/main">
  <p:tag name="AS_UNIQUEID" val="15245"/>
</p:tagLst>
</file>

<file path=ppt/tags/tag144.xml><?xml version="1.0" encoding="utf-8"?>
<p:tagLst xmlns:p="http://schemas.openxmlformats.org/presentationml/2006/main">
  <p:tag name="AS_UNIQUEID" val="15246"/>
</p:tagLst>
</file>

<file path=ppt/tags/tag145.xml><?xml version="1.0" encoding="utf-8"?>
<p:tagLst xmlns:p="http://schemas.openxmlformats.org/presentationml/2006/main">
  <p:tag name="AS_UNIQUEID" val="15247"/>
</p:tagLst>
</file>

<file path=ppt/tags/tag146.xml><?xml version="1.0" encoding="utf-8"?>
<p:tagLst xmlns:p="http://schemas.openxmlformats.org/presentationml/2006/main">
  <p:tag name="AS_UNIQUEID" val="15248"/>
</p:tagLst>
</file>

<file path=ppt/tags/tag147.xml><?xml version="1.0" encoding="utf-8"?>
<p:tagLst xmlns:p="http://schemas.openxmlformats.org/presentationml/2006/main">
  <p:tag name="AS_UNIQUEID" val="15249"/>
</p:tagLst>
</file>

<file path=ppt/tags/tag148.xml><?xml version="1.0" encoding="utf-8"?>
<p:tagLst xmlns:p="http://schemas.openxmlformats.org/presentationml/2006/main">
  <p:tag name="AS_UNIQUEID" val="15250"/>
</p:tagLst>
</file>

<file path=ppt/tags/tag149.xml><?xml version="1.0" encoding="utf-8"?>
<p:tagLst xmlns:p="http://schemas.openxmlformats.org/presentationml/2006/main">
  <p:tag name="AS_UNIQUEID" val="15251"/>
</p:tagLst>
</file>

<file path=ppt/tags/tag150.xml><?xml version="1.0" encoding="utf-8"?>
<p:tagLst xmlns:p="http://schemas.openxmlformats.org/presentationml/2006/main">
  <p:tag name="AS_UNIQUEID" val="15252"/>
</p:tagLst>
</file>

<file path=ppt/tags/tag151.xml><?xml version="1.0" encoding="utf-8"?>
<p:tagLst xmlns:p="http://schemas.openxmlformats.org/presentationml/2006/main">
  <p:tag name="AS_UNIQUEID" val="15253"/>
</p:tagLst>
</file>

<file path=ppt/tags/tag152.xml><?xml version="1.0" encoding="utf-8"?>
<p:tagLst xmlns:p="http://schemas.openxmlformats.org/presentationml/2006/main">
  <p:tag name="AS_UNIQUEID" val="387"/>
</p:tagLst>
</file>

<file path=ppt/tags/tag153.xml><?xml version="1.0" encoding="utf-8"?>
<p:tagLst xmlns:p="http://schemas.openxmlformats.org/presentationml/2006/main">
  <p:tag name="AS_UNIQUEID" val="15254"/>
</p:tagLst>
</file>

<file path=ppt/tags/tag154.xml><?xml version="1.0" encoding="utf-8"?>
<p:tagLst xmlns:p="http://schemas.openxmlformats.org/presentationml/2006/main">
  <p:tag name="AS_UNIQUEID" val="388"/>
</p:tagLst>
</file>

<file path=ppt/tags/tag155.xml><?xml version="1.0" encoding="utf-8"?>
<p:tagLst xmlns:p="http://schemas.openxmlformats.org/presentationml/2006/main">
  <p:tag name="AS_UNIQUEID" val="15255"/>
</p:tagLst>
</file>

<file path=ppt/tags/tag156.xml><?xml version="1.0" encoding="utf-8"?>
<p:tagLst xmlns:p="http://schemas.openxmlformats.org/presentationml/2006/main">
  <p:tag name="AS_UNIQUEID" val="15256"/>
</p:tagLst>
</file>

<file path=ppt/tags/tag157.xml><?xml version="1.0" encoding="utf-8"?>
<p:tagLst xmlns:p="http://schemas.openxmlformats.org/presentationml/2006/main">
  <p:tag name="AS_UNIQUEID" val="15257"/>
</p:tagLst>
</file>

<file path=ppt/tags/tag158.xml><?xml version="1.0" encoding="utf-8"?>
<p:tagLst xmlns:p="http://schemas.openxmlformats.org/presentationml/2006/main">
  <p:tag name="AS_UNIQUEID" val="15258"/>
</p:tagLst>
</file>

<file path=ppt/tags/tag159.xml><?xml version="1.0" encoding="utf-8"?>
<p:tagLst xmlns:p="http://schemas.openxmlformats.org/presentationml/2006/main">
  <p:tag name="AS_UNIQUEID" val="15259"/>
</p:tagLst>
</file>

<file path=ppt/tags/tag160.xml><?xml version="1.0" encoding="utf-8"?>
<p:tagLst xmlns:p="http://schemas.openxmlformats.org/presentationml/2006/main">
  <p:tag name="AS_UNIQUEID" val="15260"/>
</p:tagLst>
</file>

<file path=ppt/tags/tag161.xml><?xml version="1.0" encoding="utf-8"?>
<p:tagLst xmlns:p="http://schemas.openxmlformats.org/presentationml/2006/main">
  <p:tag name="AS_UNIQUEID" val="15261"/>
</p:tagLst>
</file>

<file path=ppt/tags/tag162.xml><?xml version="1.0" encoding="utf-8"?>
<p:tagLst xmlns:p="http://schemas.openxmlformats.org/presentationml/2006/main">
  <p:tag name="AS_UNIQUEID" val="15262"/>
</p:tagLst>
</file>

<file path=ppt/tags/tag163.xml><?xml version="1.0" encoding="utf-8"?>
<p:tagLst xmlns:p="http://schemas.openxmlformats.org/presentationml/2006/main">
  <p:tag name="AS_UNIQUEID" val="15263"/>
</p:tagLst>
</file>

<file path=ppt/tags/tag164.xml><?xml version="1.0" encoding="utf-8"?>
<p:tagLst xmlns:p="http://schemas.openxmlformats.org/presentationml/2006/main">
  <p:tag name="AS_UNIQUEID" val="15264"/>
</p:tagLst>
</file>

<file path=ppt/tags/tag165.xml><?xml version="1.0" encoding="utf-8"?>
<p:tagLst xmlns:p="http://schemas.openxmlformats.org/presentationml/2006/main">
  <p:tag name="AS_UNIQUEID" val="15265"/>
</p:tagLst>
</file>

<file path=ppt/tags/tag166.xml><?xml version="1.0" encoding="utf-8"?>
<p:tagLst xmlns:p="http://schemas.openxmlformats.org/presentationml/2006/main">
  <p:tag name="AS_UNIQUEID" val="15266"/>
</p:tagLst>
</file>

<file path=ppt/tags/tag167.xml><?xml version="1.0" encoding="utf-8"?>
<p:tagLst xmlns:p="http://schemas.openxmlformats.org/presentationml/2006/main">
  <p:tag name="AS_UNIQUEID" val="15267"/>
</p:tagLst>
</file>

<file path=ppt/tags/tag168.xml><?xml version="1.0" encoding="utf-8"?>
<p:tagLst xmlns:p="http://schemas.openxmlformats.org/presentationml/2006/main">
  <p:tag name="AS_UNIQUEID" val="15268"/>
  <p:tag name="KSO_WM_BEAUTIFY_FLAG" val=""/>
</p:tagLst>
</file>

<file path=ppt/tags/tag169.xml><?xml version="1.0" encoding="utf-8"?>
<p:tagLst xmlns:p="http://schemas.openxmlformats.org/presentationml/2006/main">
  <p:tag name="AS_UNIQUEID" val="15269"/>
</p:tagLst>
</file>

<file path=ppt/tags/tag170.xml><?xml version="1.0" encoding="utf-8"?>
<p:tagLst xmlns:p="http://schemas.openxmlformats.org/presentationml/2006/main">
  <p:tag name="AS_UNIQUEID" val="15270"/>
</p:tagLst>
</file>

<file path=ppt/tags/tag171.xml><?xml version="1.0" encoding="utf-8"?>
<p:tagLst xmlns:p="http://schemas.openxmlformats.org/presentationml/2006/main">
  <p:tag name="AS_UNIQUEID" val="1930"/>
</p:tagLst>
</file>

<file path=ppt/tags/tag172.xml><?xml version="1.0" encoding="utf-8"?>
<p:tagLst xmlns:p="http://schemas.openxmlformats.org/presentationml/2006/main">
  <p:tag name="AS_UNIQUEID" val="1931"/>
</p:tagLst>
</file>

<file path=ppt/tags/tag173.xml><?xml version="1.0" encoding="utf-8"?>
<p:tagLst xmlns:p="http://schemas.openxmlformats.org/presentationml/2006/main">
  <p:tag name="AS_UNIQUEID" val="1932"/>
</p:tagLst>
</file>

<file path=ppt/tags/tag174.xml><?xml version="1.0" encoding="utf-8"?>
<p:tagLst xmlns:p="http://schemas.openxmlformats.org/presentationml/2006/main">
  <p:tag name="AS_UNIQUEID" val="15271"/>
</p:tagLst>
</file>

<file path=ppt/tags/tag175.xml><?xml version="1.0" encoding="utf-8"?>
<p:tagLst xmlns:p="http://schemas.openxmlformats.org/presentationml/2006/main">
  <p:tag name="AS_UNIQUEID" val="7671"/>
</p:tagLst>
</file>

<file path=ppt/tags/tag176.xml><?xml version="1.0" encoding="utf-8"?>
<p:tagLst xmlns:p="http://schemas.openxmlformats.org/presentationml/2006/main">
  <p:tag name="AS_UNIQUEID" val="7674"/>
</p:tagLst>
</file>

<file path=ppt/tags/tag177.xml><?xml version="1.0" encoding="utf-8"?>
<p:tagLst xmlns:p="http://schemas.openxmlformats.org/presentationml/2006/main">
  <p:tag name="AS_UNIQUEID" val="1937"/>
  <p:tag name="KSO_WM_BEAUTIFY_FLAG" val=""/>
</p:tagLst>
</file>

<file path=ppt/tags/tag178.xml><?xml version="1.0" encoding="utf-8"?>
<p:tagLst xmlns:p="http://schemas.openxmlformats.org/presentationml/2006/main">
  <p:tag name="AS_UNIQUEID" val="1939"/>
  <p:tag name="KSO_WM_BEAUTIFY_FLAG" val=""/>
</p:tagLst>
</file>

<file path=ppt/tags/tag179.xml><?xml version="1.0" encoding="utf-8"?>
<p:tagLst xmlns:p="http://schemas.openxmlformats.org/presentationml/2006/main">
  <p:tag name="AS_UNIQUEID" val="1947"/>
  <p:tag name="KSO_WM_BEAUTIFY_FLAG" val=""/>
</p:tagLst>
</file>

<file path=ppt/tags/tag180.xml><?xml version="1.0" encoding="utf-8"?>
<p:tagLst xmlns:p="http://schemas.openxmlformats.org/presentationml/2006/main">
  <p:tag name="AS_UNIQUEID" val="1948"/>
  <p:tag name="KSO_WM_BEAUTIFY_FLAG" val=""/>
</p:tagLst>
</file>

<file path=ppt/tags/tag181.xml><?xml version="1.0" encoding="utf-8"?>
<p:tagLst xmlns:p="http://schemas.openxmlformats.org/presentationml/2006/main">
  <p:tag name="AS_UNIQUEID" val="1949"/>
  <p:tag name="KSO_WM_BEAUTIFY_FLAG" val=""/>
</p:tagLst>
</file>

<file path=ppt/tags/tag182.xml><?xml version="1.0" encoding="utf-8"?>
<p:tagLst xmlns:p="http://schemas.openxmlformats.org/presentationml/2006/main">
  <p:tag name="AS_UNIQUEID" val="1950"/>
  <p:tag name="KSO_WM_BEAUTIFY_FLAG" val=""/>
</p:tagLst>
</file>

<file path=ppt/tags/tag183.xml><?xml version="1.0" encoding="utf-8"?>
<p:tagLst xmlns:p="http://schemas.openxmlformats.org/presentationml/2006/main">
  <p:tag name="AS_UNIQUEID" val="1941"/>
  <p:tag name="KSO_WM_BEAUTIFY_FLAG" val=""/>
</p:tagLst>
</file>

<file path=ppt/tags/tag184.xml><?xml version="1.0" encoding="utf-8"?>
<p:tagLst xmlns:p="http://schemas.openxmlformats.org/presentationml/2006/main">
  <p:tag name="AS_UNIQUEID" val="7668"/>
  <p:tag name="KSO_WM_BEAUTIFY_FLAG" val=""/>
</p:tagLst>
</file>

<file path=ppt/tags/tag185.xml><?xml version="1.0" encoding="utf-8"?>
<p:tagLst xmlns:p="http://schemas.openxmlformats.org/presentationml/2006/main">
  <p:tag name="AS_UNIQUEID" val="7669"/>
  <p:tag name="KSO_WM_BEAUTIFY_FLAG" val=""/>
</p:tagLst>
</file>

<file path=ppt/tags/tag186.xml><?xml version="1.0" encoding="utf-8"?>
<p:tagLst xmlns:p="http://schemas.openxmlformats.org/presentationml/2006/main">
  <p:tag name="AS_UNIQUEID" val="7670"/>
  <p:tag name="KSO_WM_BEAUTIFY_FLAG" val=""/>
</p:tagLst>
</file>

<file path=ppt/tags/tag187.xml><?xml version="1.0" encoding="utf-8"?>
<p:tagLst xmlns:p="http://schemas.openxmlformats.org/presentationml/2006/main">
  <p:tag name="AS_UNIQUEID" val="1951"/>
  <p:tag name="KSO_WM_BEAUTIFY_FLAG" val=""/>
</p:tagLst>
</file>

<file path=ppt/tags/tag188.xml><?xml version="1.0" encoding="utf-8"?>
<p:tagLst xmlns:p="http://schemas.openxmlformats.org/presentationml/2006/main">
  <p:tag name="AS_UNIQUEID" val="1952"/>
  <p:tag name="KSO_WM_BEAUTIFY_FLAG" val=""/>
</p:tagLst>
</file>

<file path=ppt/tags/tag189.xml><?xml version="1.0" encoding="utf-8"?>
<p:tagLst xmlns:p="http://schemas.openxmlformats.org/presentationml/2006/main">
  <p:tag name="AS_UNIQUEID" val="1953"/>
  <p:tag name="KSO_WM_BEAUTIFY_FLAG" val=""/>
</p:tagLst>
</file>

<file path=ppt/tags/tag190.xml><?xml version="1.0" encoding="utf-8"?>
<p:tagLst xmlns:p="http://schemas.openxmlformats.org/presentationml/2006/main">
  <p:tag name="AS_UNIQUEID" val="1954"/>
  <p:tag name="KSO_WM_BEAUTIFY_FLAG" val=""/>
</p:tagLst>
</file>

<file path=ppt/tags/tag191.xml><?xml version="1.0" encoding="utf-8"?>
<p:tagLst xmlns:p="http://schemas.openxmlformats.org/presentationml/2006/main">
  <p:tag name="AS_UNIQUEID" val="1941"/>
  <p:tag name="KSO_WM_BEAUTIFY_FLAG" val=""/>
</p:tagLst>
</file>

<file path=ppt/tags/tag192.xml><?xml version="1.0" encoding="utf-8"?>
<p:tagLst xmlns:p="http://schemas.openxmlformats.org/presentationml/2006/main">
  <p:tag name="AS_UNIQUEID" val="1941"/>
  <p:tag name="KSO_WM_BEAUTIFY_FLAG" val=""/>
</p:tagLst>
</file>

<file path=ppt/tags/tag193.xml><?xml version="1.0" encoding="utf-8"?>
<p:tagLst xmlns:p="http://schemas.openxmlformats.org/presentationml/2006/main">
  <p:tag name="AS_UNIQUEID" val="1941"/>
  <p:tag name="KSO_WM_BEAUTIFY_FLAG" val=""/>
</p:tagLst>
</file>

<file path=ppt/tags/tag194.xml><?xml version="1.0" encoding="utf-8"?>
<p:tagLst xmlns:p="http://schemas.openxmlformats.org/presentationml/2006/main">
  <p:tag name="KSO_WM_SPECIAL_SOURCE" val="bdnull"/>
</p:tagLst>
</file>

<file path=ppt/tags/tag195.xml><?xml version="1.0" encoding="utf-8"?>
<p:tagLst xmlns:p="http://schemas.openxmlformats.org/presentationml/2006/main">
  <p:tag name="AS_UNIQUEID" val="15272"/>
</p:tagLst>
</file>

<file path=ppt/tags/tag196.xml><?xml version="1.0" encoding="utf-8"?>
<p:tagLst xmlns:p="http://schemas.openxmlformats.org/presentationml/2006/main">
  <p:tag name="AS_UNIQUEID" val="15049"/>
</p:tagLst>
</file>

<file path=ppt/tags/tag197.xml><?xml version="1.0" encoding="utf-8"?>
<p:tagLst xmlns:p="http://schemas.openxmlformats.org/presentationml/2006/main">
  <p:tag name="AS_UNIQUEID" val="11504"/>
  <p:tag name="TABLE_ENDDRAG_ORIGIN_RECT" val="924*386"/>
  <p:tag name="TABLE_ENDDRAG_RECT" val="26*58*924*386"/>
</p:tagLst>
</file>

<file path=ppt/tags/tag198.xml><?xml version="1.0" encoding="utf-8"?>
<p:tagLst xmlns:p="http://schemas.openxmlformats.org/presentationml/2006/main">
  <p:tag name="AS_UNIQUEID" val="15273"/>
</p:tagLst>
</file>

<file path=ppt/tags/tag199.xml><?xml version="1.0" encoding="utf-8"?>
<p:tagLst xmlns:p="http://schemas.openxmlformats.org/presentationml/2006/main">
  <p:tag name="AS_UNIQUEID" val="10340"/>
  <p:tag name="KSO_WM_BEAUTIFY_FLAG" val=""/>
</p:tagLst>
</file>

<file path=ppt/tags/tag200.xml><?xml version="1.0" encoding="utf-8"?>
<p:tagLst xmlns:p="http://schemas.openxmlformats.org/presentationml/2006/main">
  <p:tag name="AS_UNIQUEID" val="15274"/>
  <p:tag name="KSO_WM_BEAUTIFY_FLAG" val=""/>
</p:tagLst>
</file>

<file path=ppt/tags/tag201.xml><?xml version="1.0" encoding="utf-8"?>
<p:tagLst xmlns:p="http://schemas.openxmlformats.org/presentationml/2006/main">
  <p:tag name="AS_UNIQUEID" val="15275"/>
</p:tagLst>
</file>

<file path=ppt/tags/tag202.xml><?xml version="1.0" encoding="utf-8"?>
<p:tagLst xmlns:p="http://schemas.openxmlformats.org/presentationml/2006/main">
  <p:tag name="AS_UNIQUEID" val="6748"/>
  <p:tag name="KSO_WM_BEAUTIFY_FLAG" val=""/>
</p:tagLst>
</file>

<file path=ppt/tags/tag203.xml><?xml version="1.0" encoding="utf-8"?>
<p:tagLst xmlns:p="http://schemas.openxmlformats.org/presentationml/2006/main">
  <p:tag name="AS_UNIQUEID" val="8058"/>
</p:tagLst>
</file>

<file path=ppt/tags/tag204.xml><?xml version="1.0" encoding="utf-8"?>
<p:tagLst xmlns:p="http://schemas.openxmlformats.org/presentationml/2006/main">
  <p:tag name="AS_UNIQUEID" val="15059"/>
  <p:tag name="KSO_WM_BEAUTIFY_FLAG" val=""/>
</p:tagLst>
</file>

<file path=ppt/tags/tag205.xml><?xml version="1.0" encoding="utf-8"?>
<p:tagLst xmlns:p="http://schemas.openxmlformats.org/presentationml/2006/main">
  <p:tag name="AS_UNIQUEID" val="8062"/>
</p:tagLst>
</file>

<file path=ppt/tags/tag206.xml><?xml version="1.0" encoding="utf-8"?>
<p:tagLst xmlns:p="http://schemas.openxmlformats.org/presentationml/2006/main">
  <p:tag name="AS_UNIQUEID" val="8063"/>
</p:tagLst>
</file>

<file path=ppt/tags/tag207.xml><?xml version="1.0" encoding="utf-8"?>
<p:tagLst xmlns:p="http://schemas.openxmlformats.org/presentationml/2006/main">
  <p:tag name="AS_UNIQUEID" val="15061"/>
  <p:tag name="KSO_WM_BEAUTIFY_FLAG" val=""/>
</p:tagLst>
</file>

<file path=ppt/tags/tag208.xml><?xml version="1.0" encoding="utf-8"?>
<p:tagLst xmlns:p="http://schemas.openxmlformats.org/presentationml/2006/main">
  <p:tag name="AS_UNIQUEID" val="15061"/>
  <p:tag name="KSO_WM_BEAUTIFY_FLAG" val=""/>
</p:tagLst>
</file>

<file path=ppt/tags/tag209.xml><?xml version="1.0" encoding="utf-8"?>
<p:tagLst xmlns:p="http://schemas.openxmlformats.org/presentationml/2006/main">
  <p:tag name="AS_UNIQUEID" val="8064"/>
</p:tagLst>
</file>

<file path=ppt/tags/tag210.xml><?xml version="1.0" encoding="utf-8"?>
<p:tagLst xmlns:p="http://schemas.openxmlformats.org/presentationml/2006/main">
  <p:tag name="AS_UNIQUEID" val="8071"/>
</p:tagLst>
</file>

<file path=ppt/tags/tag211.xml><?xml version="1.0" encoding="utf-8"?>
<p:tagLst xmlns:p="http://schemas.openxmlformats.org/presentationml/2006/main">
  <p:tag name="AS_UNIQUEID" val="8072"/>
</p:tagLst>
</file>

<file path=ppt/tags/tag212.xml><?xml version="1.0" encoding="utf-8"?>
<p:tagLst xmlns:p="http://schemas.openxmlformats.org/presentationml/2006/main">
  <p:tag name="AS_UNIQUEID" val="8076"/>
</p:tagLst>
</file>

<file path=ppt/tags/tag213.xml><?xml version="1.0" encoding="utf-8"?>
<p:tagLst xmlns:p="http://schemas.openxmlformats.org/presentationml/2006/main">
  <p:tag name="AS_UNIQUEID" val="15276"/>
</p:tagLst>
</file>

<file path=ppt/tags/tag214.xml><?xml version="1.0" encoding="utf-8"?>
<p:tagLst xmlns:p="http://schemas.openxmlformats.org/presentationml/2006/main">
  <p:tag name="AS_UNIQUEID" val="15277"/>
</p:tagLst>
</file>

<file path=ppt/tags/tag215.xml><?xml version="1.0" encoding="utf-8"?>
<p:tagLst xmlns:p="http://schemas.openxmlformats.org/presentationml/2006/main">
  <p:tag name="AS_UNIQUEID" val="15061"/>
  <p:tag name="KSO_WM_BEAUTIFY_FLAG" val=""/>
</p:tagLst>
</file>

<file path=ppt/tags/tag216.xml><?xml version="1.0" encoding="utf-8"?>
<p:tagLst xmlns:p="http://schemas.openxmlformats.org/presentationml/2006/main">
  <p:tag name="AS_UNIQUEID" val="1370"/>
</p:tagLst>
</file>

<file path=ppt/tags/tag217.xml><?xml version="1.0" encoding="utf-8"?>
<p:tagLst xmlns:p="http://schemas.openxmlformats.org/presentationml/2006/main">
  <p:tag name="AS_UNIQUEID" val="15061"/>
  <p:tag name="KSO_WM_BEAUTIFY_FLAG" val=""/>
</p:tagLst>
</file>

<file path=ppt/tags/tag218.xml><?xml version="1.0" encoding="utf-8"?>
<p:tagLst xmlns:p="http://schemas.openxmlformats.org/presentationml/2006/main">
  <p:tag name="AS_UNIQUEID" val="15061"/>
  <p:tag name="KSO_WM_BEAUTIFY_FLAG" val=""/>
</p:tagLst>
</file>

<file path=ppt/tags/tag219.xml><?xml version="1.0" encoding="utf-8"?>
<p:tagLst xmlns:p="http://schemas.openxmlformats.org/presentationml/2006/main">
  <p:tag name="AS_UNIQUEID" val="15061"/>
  <p:tag name="KSO_WM_BEAUTIFY_FLAG" val=""/>
</p:tagLst>
</file>

<file path=ppt/tags/tag220.xml><?xml version="1.0" encoding="utf-8"?>
<p:tagLst xmlns:p="http://schemas.openxmlformats.org/presentationml/2006/main">
  <p:tag name="AS_UNIQUEID" val="15278"/>
</p:tagLst>
</file>

<file path=ppt/tags/tag221.xml><?xml version="1.0" encoding="utf-8"?>
<p:tagLst xmlns:p="http://schemas.openxmlformats.org/presentationml/2006/main">
  <p:tag name="AS_UNIQUEID" val="15279"/>
</p:tagLst>
</file>

<file path=ppt/tags/tag222.xml><?xml version="1.0" encoding="utf-8"?>
<p:tagLst xmlns:p="http://schemas.openxmlformats.org/presentationml/2006/main">
  <p:tag name="AS_UNIQUEID" val="8097"/>
</p:tagLst>
</file>

<file path=ppt/tags/tag223.xml><?xml version="1.0" encoding="utf-8"?>
<p:tagLst xmlns:p="http://schemas.openxmlformats.org/presentationml/2006/main">
  <p:tag name="AS_UNIQUEID" val="15061"/>
  <p:tag name="KSO_WM_BEAUTIFY_FLAG" val=""/>
</p:tagLst>
</file>

<file path=ppt/tags/tag224.xml><?xml version="1.0" encoding="utf-8"?>
<p:tagLst xmlns:p="http://schemas.openxmlformats.org/presentationml/2006/main">
  <p:tag name="AS_UNIQUEID" val="15280"/>
</p:tagLst>
</file>

<file path=ppt/tags/tag225.xml><?xml version="1.0" encoding="utf-8"?>
<p:tagLst xmlns:p="http://schemas.openxmlformats.org/presentationml/2006/main">
  <p:tag name="AS_UNIQUEID" val="15061"/>
  <p:tag name="KSO_WM_BEAUTIFY_FLAG" val=""/>
</p:tagLst>
</file>

<file path=ppt/tags/tag226.xml><?xml version="1.0" encoding="utf-8"?>
<p:tagLst xmlns:p="http://schemas.openxmlformats.org/presentationml/2006/main">
  <p:tag name="AS_UNIQUEID" val="22"/>
</p:tagLst>
</file>

<file path=ppt/tags/tag227.xml><?xml version="1.0" encoding="utf-8"?>
<p:tagLst xmlns:p="http://schemas.openxmlformats.org/presentationml/2006/main">
  <p:tag name="AS_UNIQUEID" val="21"/>
</p:tagLst>
</file>

<file path=ppt/tags/tag228.xml><?xml version="1.0" encoding="utf-8"?>
<p:tagLst xmlns:p="http://schemas.openxmlformats.org/presentationml/2006/main">
  <p:tag name="AS_UNIQUEID" val="15281"/>
</p:tagLst>
</file>

<file path=ppt/tags/tag229.xml><?xml version="1.0" encoding="utf-8"?>
<p:tagLst xmlns:p="http://schemas.openxmlformats.org/presentationml/2006/main">
  <p:tag name="AS_UNIQUEID" val="15061"/>
  <p:tag name="KSO_WM_BEAUTIFY_FLAG" val=""/>
</p:tagLst>
</file>

<file path=ppt/tags/tag230.xml><?xml version="1.0" encoding="utf-8"?>
<p:tagLst xmlns:p="http://schemas.openxmlformats.org/presentationml/2006/main">
  <p:tag name="AS_UNIQUEID" val="8076"/>
</p:tagLst>
</file>

<file path=ppt/tags/tag231.xml><?xml version="1.0" encoding="utf-8"?>
<p:tagLst xmlns:p="http://schemas.openxmlformats.org/presentationml/2006/main">
  <p:tag name="AS_UNIQUEID" val="15061"/>
  <p:tag name="KSO_WM_BEAUTIFY_FLAG" val=""/>
</p:tagLst>
</file>

<file path=ppt/tags/tag232.xml><?xml version="1.0" encoding="utf-8"?>
<p:tagLst xmlns:p="http://schemas.openxmlformats.org/presentationml/2006/main">
  <p:tag name="AS_UNIQUEID" val="15061"/>
  <p:tag name="KSO_WM_BEAUTIFY_FLAG" val=""/>
</p:tagLst>
</file>

<file path=ppt/tags/tag233.xml><?xml version="1.0" encoding="utf-8"?>
<p:tagLst xmlns:p="http://schemas.openxmlformats.org/presentationml/2006/main">
  <p:tag name="AS_UNIQUEID" val="15282"/>
</p:tagLst>
</file>

<file path=ppt/tags/tag234.xml><?xml version="1.0" encoding="utf-8"?>
<p:tagLst xmlns:p="http://schemas.openxmlformats.org/presentationml/2006/main">
  <p:tag name="AS_UNIQUEID" val="15283"/>
</p:tagLst>
</file>

<file path=ppt/tags/tag235.xml><?xml version="1.0" encoding="utf-8"?>
<p:tagLst xmlns:p="http://schemas.openxmlformats.org/presentationml/2006/main">
  <p:tag name="AS_UNIQUEID" val="15061"/>
  <p:tag name="KSO_WM_BEAUTIFY_FLAG" val=""/>
</p:tagLst>
</file>

<file path=ppt/tags/tag236.xml><?xml version="1.0" encoding="utf-8"?>
<p:tagLst xmlns:p="http://schemas.openxmlformats.org/presentationml/2006/main">
  <p:tag name="AS_UNIQUEID" val="8063"/>
</p:tagLst>
</file>

<file path=ppt/tags/tag237.xml><?xml version="1.0" encoding="utf-8"?>
<p:tagLst xmlns:p="http://schemas.openxmlformats.org/presentationml/2006/main">
  <p:tag name="AS_UNIQUEID" val="15061"/>
  <p:tag name="KSO_WM_BEAUTIFY_FLAG" val=""/>
</p:tagLst>
</file>

<file path=ppt/tags/tag238.xml><?xml version="1.0" encoding="utf-8"?>
<p:tagLst xmlns:p="http://schemas.openxmlformats.org/presentationml/2006/main">
  <p:tag name="AS_UNIQUEID" val="8072"/>
</p:tagLst>
</file>

<file path=ppt/tags/tag239.xml><?xml version="1.0" encoding="utf-8"?>
<p:tagLst xmlns:p="http://schemas.openxmlformats.org/presentationml/2006/main">
  <p:tag name="AS_UNIQUEID" val="8097"/>
</p:tagLst>
</file>

<file path=ppt/tags/tag240.xml><?xml version="1.0" encoding="utf-8"?>
<p:tagLst xmlns:p="http://schemas.openxmlformats.org/presentationml/2006/main">
  <p:tag name="AS_UNIQUEID" val="22"/>
</p:tagLst>
</file>

<file path=ppt/tags/tag241.xml><?xml version="1.0" encoding="utf-8"?>
<p:tagLst xmlns:p="http://schemas.openxmlformats.org/presentationml/2006/main">
  <p:tag name="AS_UNIQUEID" val="15061"/>
  <p:tag name="KSO_WM_BEAUTIFY_FLAG" val=""/>
</p:tagLst>
</file>

<file path=ppt/tags/tag242.xml><?xml version="1.0" encoding="utf-8"?>
<p:tagLst xmlns:p="http://schemas.openxmlformats.org/presentationml/2006/main">
  <p:tag name="AS_UNIQUEID" val="21"/>
</p:tagLst>
</file>

<file path=ppt/tags/tag243.xml><?xml version="1.0" encoding="utf-8"?>
<p:tagLst xmlns:p="http://schemas.openxmlformats.org/presentationml/2006/main">
  <p:tag name="AS_UNIQUEID" val="21"/>
</p:tagLst>
</file>

<file path=ppt/tags/tag244.xml><?xml version="1.0" encoding="utf-8"?>
<p:tagLst xmlns:p="http://schemas.openxmlformats.org/presentationml/2006/main">
  <p:tag name="AS_UNIQUEID" val="15284"/>
</p:tagLst>
</file>

<file path=ppt/tags/tag245.xml><?xml version="1.0" encoding="utf-8"?>
<p:tagLst xmlns:p="http://schemas.openxmlformats.org/presentationml/2006/main">
  <p:tag name="AS_UNIQUEID" val="5263"/>
</p:tagLst>
</file>

<file path=ppt/tags/tag246.xml><?xml version="1.0" encoding="utf-8"?>
<p:tagLst xmlns:p="http://schemas.openxmlformats.org/presentationml/2006/main">
  <p:tag name="AS_UNIQUEID" val="15285"/>
</p:tagLst>
</file>

<file path=ppt/tags/tag247.xml><?xml version="1.0" encoding="utf-8"?>
<p:tagLst xmlns:p="http://schemas.openxmlformats.org/presentationml/2006/main">
  <p:tag name="AS_UNIQUEID" val="10340"/>
  <p:tag name="KSO_WM_BEAUTIFY_FLAG" val=""/>
</p:tagLst>
</file>

<file path=ppt/tags/tag248.xml><?xml version="1.0" encoding="utf-8"?>
<p:tagLst xmlns:p="http://schemas.openxmlformats.org/presentationml/2006/main">
  <p:tag name="AS_UNIQUEID" val="15286"/>
  <p:tag name="KSO_WM_BEAUTIFY_FLAG" val=""/>
</p:tagLst>
</file>

<file path=ppt/tags/tag249.xml><?xml version="1.0" encoding="utf-8"?>
<p:tagLst xmlns:p="http://schemas.openxmlformats.org/presentationml/2006/main">
  <p:tag name="AS_UNIQUEID" val="15287"/>
</p:tagLst>
</file>

<file path=ppt/tags/tag250.xml><?xml version="1.0" encoding="utf-8"?>
<p:tagLst xmlns:p="http://schemas.openxmlformats.org/presentationml/2006/main">
  <p:tag name="AS_UNIQUEID" val="10427"/>
  <p:tag name="KSO_WM_BEAUTIFY_FLAG" val=""/>
</p:tagLst>
</file>

<file path=ppt/tags/tag251.xml><?xml version="1.0" encoding="utf-8"?>
<p:tagLst xmlns:p="http://schemas.openxmlformats.org/presentationml/2006/main">
  <p:tag name="AS_UNIQUEID" val="15288"/>
</p:tagLst>
</file>

<file path=ppt/tags/tag252.xml><?xml version="1.0" encoding="utf-8"?>
<p:tagLst xmlns:p="http://schemas.openxmlformats.org/presentationml/2006/main">
  <p:tag name="AS_UNIQUEID" val="15289"/>
</p:tagLst>
</file>

<file path=ppt/tags/tag253.xml><?xml version="1.0" encoding="utf-8"?>
<p:tagLst xmlns:p="http://schemas.openxmlformats.org/presentationml/2006/main">
  <p:tag name="AS_UNIQUEID" val="10477"/>
  <p:tag name="KSO_WM_BEAUTIFY_FLAG" val=""/>
</p:tagLst>
</file>

<file path=ppt/tags/tag254.xml><?xml version="1.0" encoding="utf-8"?>
<p:tagLst xmlns:p="http://schemas.openxmlformats.org/presentationml/2006/main">
  <p:tag name="AS_UNIQUEID" val="8062"/>
</p:tagLst>
</file>

<file path=ppt/tags/tag255.xml><?xml version="1.0" encoding="utf-8"?>
<p:tagLst xmlns:p="http://schemas.openxmlformats.org/presentationml/2006/main">
  <p:tag name="AS_UNIQUEID" val="12160"/>
  <p:tag name="KSO_WM_BEAUTIFY_FLAG" val=""/>
</p:tagLst>
</file>

<file path=ppt/tags/tag256.xml><?xml version="1.0" encoding="utf-8"?>
<p:tagLst xmlns:p="http://schemas.openxmlformats.org/presentationml/2006/main">
  <p:tag name="AS_UNIQUEID" val="8064"/>
</p:tagLst>
</file>

<file path=ppt/tags/tag257.xml><?xml version="1.0" encoding="utf-8"?>
<p:tagLst xmlns:p="http://schemas.openxmlformats.org/presentationml/2006/main">
  <p:tag name="AS_UNIQUEID" val="8071"/>
</p:tagLst>
</file>

<file path=ppt/tags/tag258.xml><?xml version="1.0" encoding="utf-8"?>
<p:tagLst xmlns:p="http://schemas.openxmlformats.org/presentationml/2006/main">
  <p:tag name="AS_UNIQUEID" val="12160"/>
  <p:tag name="KSO_WM_BEAUTIFY_FLAG" val=""/>
</p:tagLst>
</file>

<file path=ppt/tags/tag259.xml><?xml version="1.0" encoding="utf-8"?>
<p:tagLst xmlns:p="http://schemas.openxmlformats.org/presentationml/2006/main">
  <p:tag name="AS_UNIQUEID" val="12160"/>
  <p:tag name="KSO_WM_BEAUTIFY_FLAG" val=""/>
</p:tagLst>
</file>

<file path=ppt/tags/tag260.xml><?xml version="1.0" encoding="utf-8"?>
<p:tagLst xmlns:p="http://schemas.openxmlformats.org/presentationml/2006/main">
  <p:tag name="AS_UNIQUEID" val="15290"/>
</p:tagLst>
</file>

<file path=ppt/tags/tag261.xml><?xml version="1.0" encoding="utf-8"?>
<p:tagLst xmlns:p="http://schemas.openxmlformats.org/presentationml/2006/main">
  <p:tag name="AS_UNIQUEID" val="15291"/>
</p:tagLst>
</file>

<file path=ppt/tags/tag262.xml><?xml version="1.0" encoding="utf-8"?>
<p:tagLst xmlns:p="http://schemas.openxmlformats.org/presentationml/2006/main">
  <p:tag name="AS_UNIQUEID" val="15292"/>
</p:tagLst>
</file>

<file path=ppt/tags/tag263.xml><?xml version="1.0" encoding="utf-8"?>
<p:tagLst xmlns:p="http://schemas.openxmlformats.org/presentationml/2006/main">
  <p:tag name="AS_UNIQUEID" val="15293"/>
</p:tagLst>
</file>

<file path=ppt/tags/tag264.xml><?xml version="1.0" encoding="utf-8"?>
<p:tagLst xmlns:p="http://schemas.openxmlformats.org/presentationml/2006/main">
  <p:tag name="AS_UNIQUEID" val="15061"/>
  <p:tag name="KSO_WM_BEAUTIFY_FLAG" val=""/>
</p:tagLst>
</file>

<file path=ppt/tags/tag265.xml><?xml version="1.0" encoding="utf-8"?>
<p:tagLst xmlns:p="http://schemas.openxmlformats.org/presentationml/2006/main">
  <p:tag name="AS_UNIQUEID" val="15061"/>
  <p:tag name="KSO_WM_BEAUTIFY_FLAG" val=""/>
</p:tagLst>
</file>

<file path=ppt/tags/tag266.xml><?xml version="1.0" encoding="utf-8"?>
<p:tagLst xmlns:p="http://schemas.openxmlformats.org/presentationml/2006/main">
  <p:tag name="AS_UNIQUEID" val="859"/>
  <p:tag name="KSO_WM_BEAUTIFY_FLAG" val=""/>
</p:tagLst>
</file>

<file path=ppt/tags/tag267.xml><?xml version="1.0" encoding="utf-8"?>
<p:tagLst xmlns:p="http://schemas.openxmlformats.org/presentationml/2006/main">
  <p:tag name="AS_UNIQUEID" val="860"/>
  <p:tag name="KSO_WM_BEAUTIFY_FLAG" val=""/>
</p:tagLst>
</file>

<file path=ppt/tags/tag268.xml><?xml version="1.0" encoding="utf-8"?>
<p:tagLst xmlns:p="http://schemas.openxmlformats.org/presentationml/2006/main">
  <p:tag name="AS_UNIQUEID" val="12160"/>
  <p:tag name="KSO_WM_BEAUTIFY_FLAG" val=""/>
</p:tagLst>
</file>

<file path=ppt/tags/tag269.xml><?xml version="1.0" encoding="utf-8"?>
<p:tagLst xmlns:p="http://schemas.openxmlformats.org/presentationml/2006/main">
  <p:tag name="AS_UNIQUEID" val="15061"/>
  <p:tag name="KSO_WM_BEAUTIFY_FLAG" val=""/>
</p:tagLst>
</file>

<file path=ppt/tags/tag270.xml><?xml version="1.0" encoding="utf-8"?>
<p:tagLst xmlns:p="http://schemas.openxmlformats.org/presentationml/2006/main">
  <p:tag name="AS_UNIQUEID" val="15061"/>
  <p:tag name="KSO_WM_BEAUTIFY_FLAG" val=""/>
</p:tagLst>
</file>

<file path=ppt/tags/tag271.xml><?xml version="1.0" encoding="utf-8"?>
<p:tagLst xmlns:p="http://schemas.openxmlformats.org/presentationml/2006/main">
  <p:tag name="AS_UNIQUEID" val="15294"/>
</p:tagLst>
</file>

<file path=ppt/tags/tag272.xml><?xml version="1.0" encoding="utf-8"?>
<p:tagLst xmlns:p="http://schemas.openxmlformats.org/presentationml/2006/main">
  <p:tag name="AS_UNIQUEID" val="1020"/>
</p:tagLst>
</file>

<file path=ppt/tags/tag273.xml><?xml version="1.0" encoding="utf-8"?>
<p:tagLst xmlns:p="http://schemas.openxmlformats.org/presentationml/2006/main">
  <p:tag name="AS_UNIQUEID" val="15061"/>
  <p:tag name="KSO_WM_BEAUTIFY_FLAG" val=""/>
</p:tagLst>
</file>

<file path=ppt/tags/tag274.xml><?xml version="1.0" encoding="utf-8"?>
<p:tagLst xmlns:p="http://schemas.openxmlformats.org/presentationml/2006/main">
  <p:tag name="AS_UNIQUEID" val="1510"/>
</p:tagLst>
</file>

<file path=ppt/tags/tag275.xml><?xml version="1.0" encoding="utf-8"?>
<p:tagLst xmlns:p="http://schemas.openxmlformats.org/presentationml/2006/main">
  <p:tag name="AS_UNIQUEID" val="9602"/>
</p:tagLst>
</file>

<file path=ppt/tags/tag276.xml><?xml version="1.0" encoding="utf-8"?>
<p:tagLst xmlns:p="http://schemas.openxmlformats.org/presentationml/2006/main">
  <p:tag name="AS_UNIQUEID" val="9602"/>
</p:tagLst>
</file>

<file path=ppt/tags/tag277.xml><?xml version="1.0" encoding="utf-8"?>
<p:tagLst xmlns:p="http://schemas.openxmlformats.org/presentationml/2006/main">
  <p:tag name="AS_UNIQUEID" val="9602"/>
</p:tagLst>
</file>

<file path=ppt/tags/tag278.xml><?xml version="1.0" encoding="utf-8"?>
<p:tagLst xmlns:p="http://schemas.openxmlformats.org/presentationml/2006/main">
  <p:tag name="AS_UNIQUEID" val="15295"/>
</p:tagLst>
</file>

<file path=ppt/tags/tag279.xml><?xml version="1.0" encoding="utf-8"?>
<p:tagLst xmlns:p="http://schemas.openxmlformats.org/presentationml/2006/main">
  <p:tag name="AS_UNIQUEID" val="7618"/>
</p:tagLst>
</file>

<file path=ppt/tags/tag280.xml><?xml version="1.0" encoding="utf-8"?>
<p:tagLst xmlns:p="http://schemas.openxmlformats.org/presentationml/2006/main">
  <p:tag name="AS_UNIQUEID" val="15296"/>
</p:tagLst>
</file>

<file path=ppt/tags/tag281.xml><?xml version="1.0" encoding="utf-8"?>
<p:tagLst xmlns:p="http://schemas.openxmlformats.org/presentationml/2006/main">
  <p:tag name="AS_UNIQUEID" val="10477"/>
  <p:tag name="KSO_WM_BEAUTIFY_FLAG" val=""/>
</p:tagLst>
</file>

<file path=ppt/tags/tag282.xml><?xml version="1.0" encoding="utf-8"?>
<p:tagLst xmlns:p="http://schemas.openxmlformats.org/presentationml/2006/main">
  <p:tag name="AS_UNIQUEID" val="15297"/>
  <p:tag name="KSO_WM_BEAUTIFY_FLAG" val=""/>
</p:tagLst>
</file>

<file path=ppt/tags/tag283.xml><?xml version="1.0" encoding="utf-8"?>
<p:tagLst xmlns:p="http://schemas.openxmlformats.org/presentationml/2006/main">
  <p:tag name="AS_UNIQUEID" val="15298"/>
</p:tagLst>
</file>

<file path=ppt/tags/tag284.xml><?xml version="1.0" encoding="utf-8"?>
<p:tagLst xmlns:p="http://schemas.openxmlformats.org/presentationml/2006/main">
  <p:tag name="AS_UNIQUEID" val="652"/>
  <p:tag name="KSO_WM_UNIT_TABLE_BEAUTIFY" val="smartTable{1a26b051-f523-4896-8f81-f325735b0ca4}"/>
  <p:tag name="TABLE_ENDDRAG_ORIGIN_RECT" val="935*412"/>
  <p:tag name="TABLE_ENDDRAG_RECT" val="0*115*935*412"/>
</p:tagLst>
</file>

<file path=ppt/tags/tag285.xml><?xml version="1.0" encoding="utf-8"?>
<p:tagLst xmlns:p="http://schemas.openxmlformats.org/presentationml/2006/main">
  <p:tag name="AS_UNIQUEID" val="15299"/>
  <p:tag name="KSO_WM_BEAUTIFY_FLAG" val=""/>
</p:tagLst>
</file>

<file path=ppt/tags/tag286.xml><?xml version="1.0" encoding="utf-8"?>
<p:tagLst xmlns:p="http://schemas.openxmlformats.org/presentationml/2006/main">
  <p:tag name="AS_UNIQUEID" val="1429"/>
  <p:tag name="KSO_WM_BEAUTIFY_FLAG" val=""/>
  <p:tag name="KSO_WM_DIAGRAM_VIRTUALLY_FRAME" val="{&quot;height&quot;:229.1,&quot;left&quot;:8.7,&quot;top&quot;:47.7,&quot;width&quot;:460.05}"/>
</p:tagLst>
</file>

<file path=ppt/tags/tag287.xml><?xml version="1.0" encoding="utf-8"?>
<p:tagLst xmlns:p="http://schemas.openxmlformats.org/presentationml/2006/main">
  <p:tag name="AS_UNIQUEID" val="15066"/>
</p:tagLst>
</file>

<file path=ppt/tags/tag288.xml><?xml version="1.0" encoding="utf-8"?>
<p:tagLst xmlns:p="http://schemas.openxmlformats.org/presentationml/2006/main">
  <p:tag name="AS_UNIQUEID" val="15067"/>
</p:tagLst>
</file>

<file path=ppt/tags/tag289.xml><?xml version="1.0" encoding="utf-8"?>
<p:tagLst xmlns:p="http://schemas.openxmlformats.org/presentationml/2006/main">
  <p:tag name="AS_UNIQUEID" val="405"/>
  <p:tag name="KSO_WM_BEAUTIFY_FLAG" val=""/>
</p:tagLst>
</file>

<file path=ppt/tags/tag290.xml><?xml version="1.0" encoding="utf-8"?>
<p:tagLst xmlns:p="http://schemas.openxmlformats.org/presentationml/2006/main">
  <p:tag name="AS_UNIQUEID" val="406"/>
  <p:tag name="KSO_WM_BEAUTIFY_FLAG" val=""/>
</p:tagLst>
</file>

<file path=ppt/tags/tag291.xml><?xml version="1.0" encoding="utf-8"?>
<p:tagLst xmlns:p="http://schemas.openxmlformats.org/presentationml/2006/main">
  <p:tag name="AS_UNIQUEID" val="407"/>
  <p:tag name="KSO_WM_BEAUTIFY_FLAG" val=""/>
</p:tagLst>
</file>

<file path=ppt/tags/tag292.xml><?xml version="1.0" encoding="utf-8"?>
<p:tagLst xmlns:p="http://schemas.openxmlformats.org/presentationml/2006/main">
  <p:tag name="AS_UNIQUEID" val="408"/>
  <p:tag name="KSO_WM_BEAUTIFY_FLAG" val=""/>
</p:tagLst>
</file>

<file path=ppt/tags/tag293.xml><?xml version="1.0" encoding="utf-8"?>
<p:tagLst xmlns:p="http://schemas.openxmlformats.org/presentationml/2006/main">
  <p:tag name="AS_UNIQUEID" val="15068"/>
</p:tagLst>
</file>

<file path=ppt/tags/tag294.xml><?xml version="1.0" encoding="utf-8"?>
<p:tagLst xmlns:p="http://schemas.openxmlformats.org/presentationml/2006/main">
  <p:tag name="AS_UNIQUEID" val="410"/>
  <p:tag name="KSO_WM_BEAUTIFY_FLAG" val=""/>
</p:tagLst>
</file>

<file path=ppt/tags/tag295.xml><?xml version="1.0" encoding="utf-8"?>
<p:tagLst xmlns:p="http://schemas.openxmlformats.org/presentationml/2006/main">
  <p:tag name="AS_UNIQUEID" val="412"/>
  <p:tag name="KSO_WM_BEAUTIFY_FLAG" val=""/>
</p:tagLst>
</file>

<file path=ppt/tags/tag296.xml><?xml version="1.0" encoding="utf-8"?>
<p:tagLst xmlns:p="http://schemas.openxmlformats.org/presentationml/2006/main">
  <p:tag name="AS_UNIQUEID" val="15069"/>
</p:tagLst>
</file>

<file path=ppt/tags/tag297.xml><?xml version="1.0" encoding="utf-8"?>
<p:tagLst xmlns:p="http://schemas.openxmlformats.org/presentationml/2006/main">
  <p:tag name="AS_UNIQUEID" val="15070"/>
</p:tagLst>
</file>

<file path=ppt/tags/tag298.xml><?xml version="1.0" encoding="utf-8"?>
<p:tagLst xmlns:p="http://schemas.openxmlformats.org/presentationml/2006/main">
  <p:tag name="AS_UNIQUEID" val="409"/>
  <p:tag name="KSO_WM_BEAUTIFY_FLAG" val=""/>
</p:tagLst>
</file>

<file path=ppt/tags/tag299.xml><?xml version="1.0" encoding="utf-8"?>
<p:tagLst xmlns:p="http://schemas.openxmlformats.org/presentationml/2006/main">
  <p:tag name="AS_UNIQUEID" val="411"/>
  <p:tag name="KSO_WM_BEAUTIFY_FLAG" val=""/>
</p:tagLst>
</file>

<file path=ppt/tags/tag300.xml><?xml version="1.0" encoding="utf-8"?>
<p:tagLst xmlns:p="http://schemas.openxmlformats.org/presentationml/2006/main">
  <p:tag name="AS_UNIQUEID" val="15071"/>
  <p:tag name="KSO_WM_BEAUTIFY_FLAG" val=""/>
</p:tagLst>
</file>

<file path=ppt/tags/tag301.xml><?xml version="1.0" encoding="utf-8"?>
<p:tagLst xmlns:p="http://schemas.openxmlformats.org/presentationml/2006/main">
  <p:tag name="AS_UNIQUEID" val="15300"/>
</p:tagLst>
</file>

<file path=ppt/tags/tag302.xml><?xml version="1.0" encoding="utf-8"?>
<p:tagLst xmlns:p="http://schemas.openxmlformats.org/presentationml/2006/main">
  <p:tag name="AS_UNIQUEID" val="15301"/>
</p:tagLst>
</file>

<file path=ppt/tags/tag303.xml><?xml version="1.0" encoding="utf-8"?>
<p:tagLst xmlns:p="http://schemas.openxmlformats.org/presentationml/2006/main">
  <p:tag name="AS_UNIQUEID" val="15302"/>
</p:tagLst>
</file>

<file path=ppt/tags/tag304.xml><?xml version="1.0" encoding="utf-8"?>
<p:tagLst xmlns:p="http://schemas.openxmlformats.org/presentationml/2006/main">
  <p:tag name="AS_UNIQUEID" val="15303"/>
</p:tagLst>
</file>

<file path=ppt/tags/tag305.xml><?xml version="1.0" encoding="utf-8"?>
<p:tagLst xmlns:p="http://schemas.openxmlformats.org/presentationml/2006/main">
  <p:tag name="AS_UNIQUEID" val="15304"/>
</p:tagLst>
</file>

<file path=ppt/tags/tag306.xml><?xml version="1.0" encoding="utf-8"?>
<p:tagLst xmlns:p="http://schemas.openxmlformats.org/presentationml/2006/main">
  <p:tag name="AS_UNIQUEID" val="9664"/>
</p:tagLst>
</file>

<file path=ppt/tags/tag307.xml><?xml version="1.0" encoding="utf-8"?>
<p:tagLst xmlns:p="http://schemas.openxmlformats.org/presentationml/2006/main">
  <p:tag name="AS_UNIQUEID" val="9665"/>
</p:tagLst>
</file>

<file path=ppt/tags/tag308.xml><?xml version="1.0" encoding="utf-8"?>
<p:tagLst xmlns:p="http://schemas.openxmlformats.org/presentationml/2006/main">
  <p:tag name="AS_UNIQUEID" val="9666"/>
</p:tagLst>
</file>

<file path=ppt/tags/tag309.xml><?xml version="1.0" encoding="utf-8"?>
<p:tagLst xmlns:p="http://schemas.openxmlformats.org/presentationml/2006/main">
  <p:tag name="AS_UNIQUEID" val="15305"/>
</p:tagLst>
</file>

<file path=ppt/tags/tag310.xml><?xml version="1.0" encoding="utf-8"?>
<p:tagLst xmlns:p="http://schemas.openxmlformats.org/presentationml/2006/main">
  <p:tag name="AS_UNIQUEID" val="9672"/>
</p:tagLst>
</file>

<file path=ppt/tags/tag311.xml><?xml version="1.0" encoding="utf-8"?>
<p:tagLst xmlns:p="http://schemas.openxmlformats.org/presentationml/2006/main">
  <p:tag name="AS_UNIQUEID" val="5650"/>
  <p:tag name="KSO_WM_BEAUTIFY_FLAG" val=""/>
</p:tagLst>
</file>

<file path=ppt/tags/tag312.xml><?xml version="1.0" encoding="utf-8"?>
<p:tagLst xmlns:p="http://schemas.openxmlformats.org/presentationml/2006/main">
  <p:tag name="AS_UNIQUEID" val="40"/>
  <p:tag name="KSO_WM_BEAUTIFY_FLAG" val=""/>
</p:tagLst>
</file>

<file path=ppt/tags/tag313.xml><?xml version="1.0" encoding="utf-8"?>
<p:tagLst xmlns:p="http://schemas.openxmlformats.org/presentationml/2006/main">
  <p:tag name="AS_UNIQUEID" val="2592"/>
  <p:tag name="KSO_WM_BEAUTIFY_FLAG" val=""/>
  <p:tag name="KSO_WM_UNIT_FILL_FORE_SCHEMECOLOR_INDEX" val="1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14.xml><?xml version="1.0" encoding="utf-8"?>
<p:tagLst xmlns:p="http://schemas.openxmlformats.org/presentationml/2006/main">
  <p:tag name="AS_UNIQUEID" val="2593"/>
  <p:tag name="KSO_WM_BEAUTIFY_FLAG" val=""/>
  <p:tag name="KSO_WM_UNIT_FILL_FORE_SCHEMECOLOR_INDEX" val="1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15.xml><?xml version="1.0" encoding="utf-8"?>
<p:tagLst xmlns:p="http://schemas.openxmlformats.org/presentationml/2006/main">
  <p:tag name="AS_UNIQUEID" val="63"/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316.xml><?xml version="1.0" encoding="utf-8"?>
<p:tagLst xmlns:p="http://schemas.openxmlformats.org/presentationml/2006/main">
  <p:tag name="AS_UNIQUEID" val="2592"/>
  <p:tag name="KSO_WM_BEAUTIFY_FLAG" val=""/>
  <p:tag name="KSO_WM_UNIT_FILL_FORE_SCHEMECOLOR_INDEX" val="1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17.xml><?xml version="1.0" encoding="utf-8"?>
<p:tagLst xmlns:p="http://schemas.openxmlformats.org/presentationml/2006/main">
  <p:tag name="AS_UNIQUEID" val="2592"/>
  <p:tag name="KSO_WM_BEAUTIFY_FLAG" val=""/>
  <p:tag name="KSO_WM_UNIT_FILL_FORE_SCHEMECOLOR_INDEX" val="1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18.xml><?xml version="1.0" encoding="utf-8"?>
<p:tagLst xmlns:p="http://schemas.openxmlformats.org/presentationml/2006/main">
  <p:tag name="AS_UNIQUEID" val="2593"/>
  <p:tag name="KSO_WM_BEAUTIFY_FLAG" val=""/>
  <p:tag name="KSO_WM_UNIT_FILL_FORE_SCHEMECOLOR_INDEX" val="1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19.xml><?xml version="1.0" encoding="utf-8"?>
<p:tagLst xmlns:p="http://schemas.openxmlformats.org/presentationml/2006/main">
  <p:tag name="AS_UNIQUEID" val="2593"/>
  <p:tag name="KSO_WM_BEAUTIFY_FLAG" val=""/>
  <p:tag name="KSO_WM_UNIT_FILL_FORE_SCHEMECOLOR_INDEX" val="1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20.xml><?xml version="1.0" encoding="utf-8"?>
<p:tagLst xmlns:p="http://schemas.openxmlformats.org/presentationml/2006/main">
  <p:tag name="AS_UNIQUEID" val="8716"/>
  <p:tag name="KSO_WM_BEAUTIFY_FLAG" val=""/>
</p:tagLst>
</file>

<file path=ppt/tags/tag321.xml><?xml version="1.0" encoding="utf-8"?>
<p:tagLst xmlns:p="http://schemas.openxmlformats.org/presentationml/2006/main">
  <p:tag name="AS_UNIQUEID" val="15306"/>
</p:tagLst>
</file>

<file path=ppt/tags/tag322.xml><?xml version="1.0" encoding="utf-8"?>
<p:tagLst xmlns:p="http://schemas.openxmlformats.org/presentationml/2006/main">
  <p:tag name="AS_UNIQUEID" val="15307"/>
  <p:tag name="KSO_WM_BEAUTIFY_FLAG" val=""/>
</p:tagLst>
</file>

<file path=ppt/tags/tag323.xml><?xml version="1.0" encoding="utf-8"?>
<p:tagLst xmlns:p="http://schemas.openxmlformats.org/presentationml/2006/main">
  <p:tag name="AS_UNIQUEID" val="1429"/>
  <p:tag name="KSO_WM_BEAUTIFY_FLAG" val=""/>
  <p:tag name="KSO_WM_DIAGRAM_VIRTUALLY_FRAME" val="{&quot;height&quot;:229.1,&quot;left&quot;:8.7,&quot;top&quot;:47.7,&quot;width&quot;:460.05}"/>
</p:tagLst>
</file>

<file path=ppt/tags/tag324.xml><?xml version="1.0" encoding="utf-8"?>
<p:tagLst xmlns:p="http://schemas.openxmlformats.org/presentationml/2006/main">
  <p:tag name="AS_UNIQUEID" val="7684"/>
</p:tagLst>
</file>

<file path=ppt/tags/tag325.xml><?xml version="1.0" encoding="utf-8"?>
<p:tagLst xmlns:p="http://schemas.openxmlformats.org/presentationml/2006/main">
  <p:tag name="AS_UNIQUEID" val="15308"/>
</p:tagLst>
</file>

<file path=ppt/tags/tag326.xml><?xml version="1.0" encoding="utf-8"?>
<p:tagLst xmlns:p="http://schemas.openxmlformats.org/presentationml/2006/main">
  <p:tag name="AS_UNIQUEID" val="7685"/>
</p:tagLst>
</file>

<file path=ppt/tags/tag327.xml><?xml version="1.0" encoding="utf-8"?>
<p:tagLst xmlns:p="http://schemas.openxmlformats.org/presentationml/2006/main">
  <p:tag name="AS_UNIQUEID" val="7686"/>
</p:tagLst>
</file>

<file path=ppt/tags/tag328.xml><?xml version="1.0" encoding="utf-8"?>
<p:tagLst xmlns:p="http://schemas.openxmlformats.org/presentationml/2006/main">
  <p:tag name="AS_UNIQUEID" val="15309"/>
</p:tagLst>
</file>

<file path=ppt/tags/tag329.xml><?xml version="1.0" encoding="utf-8"?>
<p:tagLst xmlns:p="http://schemas.openxmlformats.org/presentationml/2006/main">
  <p:tag name="AS_UNIQUEID" val="15310"/>
</p:tagLst>
</file>

<file path=ppt/tags/tag330.xml><?xml version="1.0" encoding="utf-8"?>
<p:tagLst xmlns:p="http://schemas.openxmlformats.org/presentationml/2006/main">
  <p:tag name="AS_UNIQUEID" val="15311"/>
</p:tagLst>
</file>

<file path=ppt/tags/tag331.xml><?xml version="1.0" encoding="utf-8"?>
<p:tagLst xmlns:p="http://schemas.openxmlformats.org/presentationml/2006/main">
  <p:tag name="AS_UNIQUEID" val="15312"/>
</p:tagLst>
</file>

<file path=ppt/tags/tag332.xml><?xml version="1.0" encoding="utf-8"?>
<p:tagLst xmlns:p="http://schemas.openxmlformats.org/presentationml/2006/main">
  <p:tag name="AS_UNIQUEID" val="15377"/>
</p:tagLst>
</file>

<file path=ppt/tags/tag333.xml><?xml version="1.0" encoding="utf-8"?>
<p:tagLst xmlns:p="http://schemas.openxmlformats.org/presentationml/2006/main">
  <p:tag name="AS_UNIQUEID" val="15313"/>
</p:tagLst>
</file>

<file path=ppt/tags/tag334.xml><?xml version="1.0" encoding="utf-8"?>
<p:tagLst xmlns:p="http://schemas.openxmlformats.org/presentationml/2006/main">
  <p:tag name="AS_UNIQUEID" val="15314"/>
  <p:tag name="KSO_WM_BEAUTIFY_FLAG" val=""/>
</p:tagLst>
</file>

<file path=ppt/tags/tag335.xml><?xml version="1.0" encoding="utf-8"?>
<p:tagLst xmlns:p="http://schemas.openxmlformats.org/presentationml/2006/main">
  <p:tag name="AS_UNIQUEID" val="1429"/>
  <p:tag name="KSO_WM_BEAUTIFY_FLAG" val=""/>
  <p:tag name="KSO_WM_DIAGRAM_VIRTUALLY_FRAME" val="{&quot;height&quot;:229.1,&quot;left&quot;:8.7,&quot;top&quot;:47.7,&quot;width&quot;:460.05}"/>
</p:tagLst>
</file>

<file path=ppt/tags/tag336.xml><?xml version="1.0" encoding="utf-8"?>
<p:tagLst xmlns:p="http://schemas.openxmlformats.org/presentationml/2006/main">
  <p:tag name="AS_UNIQUEID" val="15315"/>
</p:tagLst>
</file>

<file path=ppt/tags/tag337.xml><?xml version="1.0" encoding="utf-8"?>
<p:tagLst xmlns:p="http://schemas.openxmlformats.org/presentationml/2006/main">
  <p:tag name="AS_UNIQUEID" val="9300"/>
</p:tagLst>
</file>

<file path=ppt/tags/tag338.xml><?xml version="1.0" encoding="utf-8"?>
<p:tagLst xmlns:p="http://schemas.openxmlformats.org/presentationml/2006/main">
  <p:tag name="AS_UNIQUEID" val="9301"/>
</p:tagLst>
</file>

<file path=ppt/tags/tag339.xml><?xml version="1.0" encoding="utf-8"?>
<p:tagLst xmlns:p="http://schemas.openxmlformats.org/presentationml/2006/main">
  <p:tag name="AS_UNIQUEID" val="9302"/>
</p:tagLst>
</file>

<file path=ppt/tags/tag340.xml><?xml version="1.0" encoding="utf-8"?>
<p:tagLst xmlns:p="http://schemas.openxmlformats.org/presentationml/2006/main">
  <p:tag name="AS_UNIQUEID" val="9304"/>
</p:tagLst>
</file>

<file path=ppt/tags/tag341.xml><?xml version="1.0" encoding="utf-8"?>
<p:tagLst xmlns:p="http://schemas.openxmlformats.org/presentationml/2006/main">
  <p:tag name="AS_UNIQUEID" val="9302"/>
</p:tagLst>
</file>

<file path=ppt/tags/tag342.xml><?xml version="1.0" encoding="utf-8"?>
<p:tagLst xmlns:p="http://schemas.openxmlformats.org/presentationml/2006/main">
  <p:tag name="AS_UNIQUEID" val="15316"/>
</p:tagLst>
</file>

<file path=ppt/tags/tag343.xml><?xml version="1.0" encoding="utf-8"?>
<p:tagLst xmlns:p="http://schemas.openxmlformats.org/presentationml/2006/main">
  <p:tag name="AS_UNIQUEID" val="10477"/>
  <p:tag name="KSO_WM_BEAUTIFY_FLAG" val=""/>
</p:tagLst>
</file>

<file path=ppt/tags/tag344.xml><?xml version="1.0" encoding="utf-8"?>
<p:tagLst xmlns:p="http://schemas.openxmlformats.org/presentationml/2006/main">
  <p:tag name="AS_UNIQUEID" val="15317"/>
  <p:tag name="KSO_WM_BEAUTIFY_FLAG" val=""/>
</p:tagLst>
</file>

<file path=ppt/tags/tag345.xml><?xml version="1.0" encoding="utf-8"?>
<p:tagLst xmlns:p="http://schemas.openxmlformats.org/presentationml/2006/main">
  <p:tag name="AS_UNIQUEID" val="15318"/>
</p:tagLst>
</file>

<file path=ppt/tags/tag346.xml><?xml version="1.0" encoding="utf-8"?>
<p:tagLst xmlns:p="http://schemas.openxmlformats.org/presentationml/2006/main">
  <p:tag name="AS_UNIQUEID" val="7710"/>
</p:tagLst>
</file>

<file path=ppt/tags/tag347.xml><?xml version="1.0" encoding="utf-8"?>
<p:tagLst xmlns:p="http://schemas.openxmlformats.org/presentationml/2006/main">
  <p:tag name="AS_UNIQUEID" val="7711"/>
</p:tagLst>
</file>

<file path=ppt/tags/tag348.xml><?xml version="1.0" encoding="utf-8"?>
<p:tagLst xmlns:p="http://schemas.openxmlformats.org/presentationml/2006/main">
  <p:tag name="AS_UNIQUEID" val="7712"/>
</p:tagLst>
</file>

<file path=ppt/tags/tag349.xml><?xml version="1.0" encoding="utf-8"?>
<p:tagLst xmlns:p="http://schemas.openxmlformats.org/presentationml/2006/main">
  <p:tag name="AS_UNIQUEID" val="15319"/>
</p:tagLst>
</file>

<file path=ppt/tags/tag350.xml><?xml version="1.0" encoding="utf-8"?>
<p:tagLst xmlns:p="http://schemas.openxmlformats.org/presentationml/2006/main">
  <p:tag name="AS_UNIQUEID" val="7724"/>
</p:tagLst>
</file>

<file path=ppt/tags/tag351.xml><?xml version="1.0" encoding="utf-8"?>
<p:tagLst xmlns:p="http://schemas.openxmlformats.org/presentationml/2006/main">
  <p:tag name="AS_UNIQUEID" val="7725"/>
</p:tagLst>
</file>

<file path=ppt/tags/tag352.xml><?xml version="1.0" encoding="utf-8"?>
<p:tagLst xmlns:p="http://schemas.openxmlformats.org/presentationml/2006/main">
  <p:tag name="AS_UNIQUEID" val="7726"/>
</p:tagLst>
</file>

<file path=ppt/tags/tag353.xml><?xml version="1.0" encoding="utf-8"?>
<p:tagLst xmlns:p="http://schemas.openxmlformats.org/presentationml/2006/main">
  <p:tag name="AS_UNIQUEID" val="15320"/>
  <p:tag name="KSO_WM_BEAUTIFY_FLAG" val=""/>
</p:tagLst>
</file>

<file path=ppt/tags/tag354.xml><?xml version="1.0" encoding="utf-8"?>
<p:tagLst xmlns:p="http://schemas.openxmlformats.org/presentationml/2006/main">
  <p:tag name="AS_UNIQUEID" val="1429"/>
  <p:tag name="KSO_WM_BEAUTIFY_FLAG" val=""/>
  <p:tag name="KSO_WM_DIAGRAM_VIRTUALLY_FRAME" val="{&quot;height&quot;:229.1,&quot;left&quot;:8.7,&quot;top&quot;:47.7,&quot;width&quot;:460.05}"/>
</p:tagLst>
</file>

<file path=ppt/tags/tag355.xml><?xml version="1.0" encoding="utf-8"?>
<p:tagLst xmlns:p="http://schemas.openxmlformats.org/presentationml/2006/main">
  <p:tag name="AS_UNIQUEID" val="15321"/>
</p:tagLst>
</file>

<file path=ppt/tags/tag356.xml><?xml version="1.0" encoding="utf-8"?>
<p:tagLst xmlns:p="http://schemas.openxmlformats.org/presentationml/2006/main">
  <p:tag name="AS_UNIQUEID" val="15322"/>
</p:tagLst>
</file>

<file path=ppt/tags/tag357.xml><?xml version="1.0" encoding="utf-8"?>
<p:tagLst xmlns:p="http://schemas.openxmlformats.org/presentationml/2006/main">
  <p:tag name="AS_UNIQUEID" val="15323"/>
</p:tagLst>
</file>

<file path=ppt/tags/tag358.xml><?xml version="1.0" encoding="utf-8"?>
<p:tagLst xmlns:p="http://schemas.openxmlformats.org/presentationml/2006/main">
  <p:tag name="AS_UNIQUEID" val="15324"/>
</p:tagLst>
</file>

<file path=ppt/tags/tag359.xml><?xml version="1.0" encoding="utf-8"?>
<p:tagLst xmlns:p="http://schemas.openxmlformats.org/presentationml/2006/main">
  <p:tag name="AS_UNIQUEID" val="15325"/>
</p:tagLst>
</file>

<file path=ppt/tags/tag360.xml><?xml version="1.0" encoding="utf-8"?>
<p:tagLst xmlns:p="http://schemas.openxmlformats.org/presentationml/2006/main">
  <p:tag name="AS_UNIQUEID" val="7729"/>
</p:tagLst>
</file>

<file path=ppt/tags/tag361.xml><?xml version="1.0" encoding="utf-8"?>
<p:tagLst xmlns:p="http://schemas.openxmlformats.org/presentationml/2006/main">
  <p:tag name="AS_UNIQUEID" val="15326"/>
</p:tagLst>
</file>

<file path=ppt/tags/tag362.xml><?xml version="1.0" encoding="utf-8"?>
<p:tagLst xmlns:p="http://schemas.openxmlformats.org/presentationml/2006/main">
  <p:tag name="AS_UNIQUEID" val="15327"/>
</p:tagLst>
</file>

<file path=ppt/tags/tag363.xml><?xml version="1.0" encoding="utf-8"?>
<p:tagLst xmlns:p="http://schemas.openxmlformats.org/presentationml/2006/main">
  <p:tag name="AS_UNIQUEID" val="15328"/>
</p:tagLst>
</file>

<file path=ppt/tags/tag364.xml><?xml version="1.0" encoding="utf-8"?>
<p:tagLst xmlns:p="http://schemas.openxmlformats.org/presentationml/2006/main">
  <p:tag name="AS_UNIQUEID" val="15453"/>
</p:tagLst>
</file>

<file path=ppt/tags/tag365.xml><?xml version="1.0" encoding="utf-8"?>
<p:tagLst xmlns:p="http://schemas.openxmlformats.org/presentationml/2006/main">
  <p:tag name="AS_UNIQUEID" val="15454"/>
</p:tagLst>
</file>

<file path=ppt/tags/tag3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188</Paragraphs>
  <Slides>17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微软雅黑</vt:lpstr>
      <vt:lpstr>华文新魏</vt:lpstr>
      <vt:lpstr>华文琥珀</vt:lpstr>
      <vt:lpstr>黑体</vt:lpstr>
      <vt:lpstr>Calibri Light</vt:lpstr>
      <vt:lpstr>宋体</vt:lpstr>
      <vt:lpstr>楷体</vt:lpstr>
      <vt:lpstr>Times New Roman</vt:lpstr>
      <vt:lpstr>方正粗黑宋简体</vt:lpstr>
      <vt:lpstr>华文楷体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2024-09-24T18:36:43.659</cp:lastPrinted>
  <dcterms:created xsi:type="dcterms:W3CDTF">2024-09-24T10:36:43Z</dcterms:created>
  <dcterms:modified xsi:type="dcterms:W3CDTF">2024-09-24T10:36:45Z</dcterms:modified>
</cp:coreProperties>
</file>