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DDF14-C973-4962-835E-4FA346CA1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A5865-FCD2-49D3-A3B4-7DDBB8237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CC0B8-DBA3-4442-852F-6DD08A40D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51FDDE-970F-4031-80B8-2500BAB0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23FA06-5BB5-49E2-B4CC-5BE389AB9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4BCC7-FCD0-4ED7-946B-4686C33DD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1D4B9-09FD-45F9-B6F0-A8D8C3FAF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D1E36-1187-4681-90F9-4177DF9CD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7CFF5-20C6-412F-AC60-2F048D63D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7BDD-1069-4598-83BE-36C10D48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4F653-7680-413A-8894-26A01900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140230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校外培训行政处罚暂行办法》班会\n## 1.校外培训行政处罚暂行办法背景及意义\n### 1.1校外培训行业的现状及其问题\n### 1.2校外培训行政处罚暂行办法出台的背景\n### 1.3校外培训行政处罚暂行办法的重要意义\n## 2.校外培训行政处罚暂行办法主要内容\n### 2.1校外培训行政处罚的范围和种类\n### 2.2校外培训行政处罚的程序和流程\n### 2.3校外培训行政处罚的法律责任和后果\n## 3.校外培训行政处罚暂行办法的实施与监管\n### 3.1校外培训行政处罚暂行办法的实施主体\n### 3.2校外培训行政处罚暂行办法的监管措施\n### 3.3校外培训行政处罚暂行办法的评估与改进\n## 4.校外培训行政处罚暂行办法对教育行业的影响\n### 4.1校外培训行政处罚暂行办法对教育行业规范的影响\n### 4.2校外培训行政处罚暂行办法对教育行业发展的影响\n### 4.3校外培训行政处罚暂行办法对教育行业竞争的影响\n## 5.如何应对校外培训行政处罚暂行办法\n### 5.1培训机构如何应对校外培训行政处罚暂行办法\n### 5.2教育管理部门如何应对校外培训行政处罚暂行办法\n### 5.3家长和学生如何应对校外培训行政处罚暂行办法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《校外培训行政处罚暂行办法》班会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校外培训行政处罚暂行办法背景及意义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6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校外培训市场规模不断扩大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校外培训课程种类繁多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校外培训市场竞争激烈</a:t>
                </a:r>
                <a:endParaRPr/>
              </a:p>
            </p:txBody>
          </p:sp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校外培训行业快速发展</a:t>
                </a:r>
                <a:endParaRPr/>
              </a:p>
            </p:txBody>
          </p:sp>
        </p:grpSp>
        <p:grpSp>
          <p:nvGrpSpPr>
            <p:cNvPr id="17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校外培训价格虚高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校外培训广告虚假宣传</a:t>
                </a:r>
                <a:endParaRPr/>
              </a:p>
            </p:txBody>
          </p:sp>
          <p:sp>
            <p:nvSpPr>
              <p:cNvPr id="17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校外培训行业存在的问题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7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增加了学生和家长的负担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影响了学校正常的教学秩序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造成了教育资源的浪费</a:t>
                </a:r>
                <a:endParaRPr/>
              </a:p>
            </p:txBody>
          </p:sp>
          <p:sp>
            <p:nvSpPr>
              <p:cNvPr id="18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校外培训行业对社会的影响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校外培训行业的现状及其问题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教育部门对校外培训行业的监管力度加强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加强对校外培训机构的审批和管理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加强对校外培训课程的指导和监督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加强对校外培训广告的审查和监管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校外培训行业乱象丛生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校外培训机构的违规行为频发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校外培训课程的收费标准不透明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校外培训广告的虚假宣传现象严重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校外培训行政处罚暂行办法的出台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有助于规范校外培训市场秩序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有助于保护学生和家长的权益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有助于促进教育行业的健康发展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校外培训行政处罚暂行办法出台的背景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规范校外培训市场秩序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明确了校外培训行政处罚的范围和种类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规定了校外培训行政处罚的程序和流程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强调了校外培训行政处罚的法律责任和后果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保护学生和家长的权益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有助于遏制校外培训行业的乱象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有助于提高校外培训质量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有助于减轻学生和家长的负担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促进教育行业的健康发展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有助于优化教育资源配置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有助于促进教育公平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校外培训行政处罚暂行办法的重要意义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校外培训行政处罚暂行办法主要内容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校外培训行政处罚的范围</a:t>
                </a:r>
                <a:endParaRPr/>
              </a:p>
            </p:txBody>
          </p:sp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校外培训机构的违规行为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校外培训课程的违规行为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校外培训广告的违规行为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校外培训行政处罚的种类</a:t>
                </a:r>
                <a:endParaRPr/>
              </a:p>
            </p:txBody>
          </p:sp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责令停止招生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吊销办学许可证</a:t>
                </a:r>
                <a:endParaRPr/>
              </a:p>
            </p:txBody>
          </p:sp>
          <p:sp>
            <p:nvSpPr>
              <p:cNvPr id="22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校外培训行政处罚的范围和种类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校外培训行政处罚的程序和流程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校外培训行政处罚的程序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立案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调查取证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作出行政处罚决定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行政处罚决定的执行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校外培训行政处罚的流程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作出处罚决定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执行处罚决定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校外培训行政处罚的法律责任</a:t>
                </a:r>
                <a:endParaRPr/>
              </a:p>
            </p:txBody>
          </p:sp>
          <p:sp>
            <p:nvSpPr>
              <p:cNvPr id="2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培训机构及其负责人的法律责任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校外培训教师的法律责任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校外培训广告发布者的法律责任</a:t>
                </a:r>
                <a:endParaRPr/>
              </a:p>
            </p:txBody>
          </p:sp>
          <p:sp>
            <p:nvSpPr>
              <p:cNvPr id="2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校外培训行政处罚的后果</a:t>
                </a:r>
                <a:endParaRPr/>
              </a:p>
            </p:txBody>
          </p:sp>
          <p:sp>
            <p:nvSpPr>
              <p:cNvPr id="2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吊销办学许可证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停止招生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赔偿损失</a:t>
                </a:r>
                <a:endParaRPr/>
              </a:p>
            </p:txBody>
          </p:sp>
          <p:sp>
            <p:nvSpPr>
              <p:cNvPr id="2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校外培训行政处罚的法律责任和后果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校外培训行政处罚暂行办法的实施与监管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校外培训行政处罚暂行办法的实施主体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教育部门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负责校外培训行政处罚的立案和调查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负责校外培训行政处罚的决定和执行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负责校外培训行政处罚的监管和评估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市场监管部门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负责校外培训广告的审查和监管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负责校外培训价格的监督和检查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负责校外培训市场的公平竞争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https://d.book118.com/036140230133010051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《校外培训行政处罚暂行办法》班会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2024-09-17T09:39:51.644</cp:lastPrinted>
  <dcterms:created xsi:type="dcterms:W3CDTF">2024-09-17T01:39:51Z</dcterms:created>
  <dcterms:modified xsi:type="dcterms:W3CDTF">2024-09-17T01:39:53Z</dcterms:modified>
</cp:coreProperties>
</file>