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419F2-D6DF-4EF6-802D-F3D234B0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928CB-C024-4A65-87BA-92BE680E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E602-BD88-461C-9624-C054BFCD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219B0-1F7C-4B65-AEAA-E4B5C40D9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EAAE7-E374-43A1-9338-E304A82B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EC7C47-30C5-46F3-963F-03BF253F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5D5F9-4576-4A63-9986-C599148C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A15FD-D8B7-46E1-A365-5F4E38BD9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88A32-1BE4-475F-8372-089DF0EF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0B8AA-9073-45C2-8ACB-4796F3AD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BE317-E3C6-4ADD-8AB5-7EE3BA71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411312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安全出行建议与行动计划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交通安全宣传与推广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安全过马路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骑行安全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44" r="4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531" b="2453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65" r="286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交通安全常识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了解并遵守交通信号灯、交通标志和标线的规定，不闯红灯、不逆行。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学会观察路面情况，走人行横道或过街设施，不随意横穿马路。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佩戴安全头盔，遵守骑行规则，不在机动车道上骑行。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了解红绿灯、黄灯的意义和作用，以及在何种情况下应该等待或通行。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认识交通信号灯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444" b="544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认识交通标志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交通标线识别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64" r="129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能够识别常见的交通标志，如禁令标志、警告标志和指示标志。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了解不同交通标线的含义和作用，如人行横道线、车道分界线等。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交通信号与标志识别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与前车保持足够的安全距离，防止追尾事故的发生。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了解车辆盲区，避免在盲区内停留或行走，尤其是在大型车辆的盲区内。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注意盲区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根据天气和路况合理使用车灯，如雾灯、近光灯和远光灯等。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合理使用灯光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追尾事故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酒驾事故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闯红灯事故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超速行驶事故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常见交通事故类型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由于车速过快、跟车过近等原因，导致后车撞上前车的交通事故。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由于驾驶员饮酒过量，导致驾驶能力下降，容易发生交通事故。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由于驾驶员超速行驶，导致车辆失控、侧滑、翻滚等事故。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由于驾驶员不遵守交通信号灯，导致与其他车辆发生碰撞的事故。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驾驶员违章驾驶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驾驶员酒后驾车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车辆故障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道路状况不良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交通事故原因分析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驾驶员饮酒过量，导致驾驶能力下降，容易发生交通事故。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驾驶员不遵守交通规则，如闯红灯、超速、不按规定让行等。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道路状况不良，如路面湿滑、坑洼等，导致车辆容易失控。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车辆出现故障，如刹车失灵、轮胎爆胎等，导致车辆失控。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注意行车安全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合理使用灯光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交通事故防范措施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驾驶员应严格遵守交通规则，不闯红灯、不超速、不违章变道等。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驾驶员应时刻保持警觉，注意观察路面状况和交通情况，确保行车安全。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驾驶员应保持与前车的安全距离，避免因跟车过近而发生追尾事故。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驾驶员应根据天气和路况合理使用灯光，确保其他车辆能够及时发现自己的车辆。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安全出行建议与行动计划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https://d.book118.com/036141131201010034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2024-09-04T02:24:50.535</cp:lastPrinted>
  <dcterms:created xsi:type="dcterms:W3CDTF">2024-09-03T18:24:50Z</dcterms:created>
  <dcterms:modified xsi:type="dcterms:W3CDTF">2024-09-03T18:24:52Z</dcterms:modified>
</cp:coreProperties>
</file>