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8C942-1E74-4BC0-BB64-E4CDE67A8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AE587-8C2C-4753-B27C-6DE6BEC92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23E20-998D-49FB-B091-BA26847C2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20B78-83E3-4CC0-A642-AEE78D7A3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48BA6-0810-481A-9ACE-CF4D8A745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C158E8-32CA-4DE2-A468-8B8EF4F24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3A65AC-47A7-424D-924C-A94A41E68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B5BF6-5DF5-4B02-B14B-034A3A00A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9863B-8AD4-48A6-94F6-EF4615AF2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C1AFE-4E41-4FBB-9C4A-4FAF7F9A3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C65B2-541F-4676-AC14-ABEEF54EF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43044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低血糖护理个案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低血糖的预防和健康教育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低血糖症是指血糖水平低于正常范围的一种代谢状态。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低血糖症通常是指血糖水平低于3.9mmol/L，这是非妊娠成年人的正常范围。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低血糖的症状和体征包括出汗、颤抖、心悸、头晕、乏力、饥饿感等。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低血糖的症状和体征多种多样，常见的包括出汗、颤抖、心悸、头晕、乏力、饥饿感等。这些症状可能单独出现，也可能同时出现。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低血糖的症状和体征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低血糖的病因和发病机制包括胰岛素分泌过多、糖摄入不足、肝糖原储备不足等。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低血糖的病因和发病机制比较复杂，常见的包括胰岛素分泌过多、糖摄入不足、肝糖原储备不足等。这些因素可能导致血糖水平下降，引发一系列症状和体征。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" r="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低血糖的护理评估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监测患者的血糖水平，了解低血糖的严重程度。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病程与病史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观察患者是否出现出汗、心慌、手抖、头晕等症状，以及症状的持续时间和缓解情况。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了解患者低血糖的病程、发作频率以及是否有相关病史，如糖尿病、肝病等。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评估患者的病情状况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了解患者对低血糖的认知程度，包括低血糖的症状、诱因和应对措施等。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对低血糖的认识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评估患者是否有良好的自我管理能力，如是否能够按时进餐、正确使用降糖药物等。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了解患者获取低血糖相关知识的途径和能力，以便提供适当的健康教育。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知识获取能力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评估患者的认知情况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观察患者的情绪变化，如是否出现焦虑、抑郁、恐惧等负面情绪。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833" b="4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了解患者面对低血糖时的应激反应，如是否出现过度紧张、恐慌等情况。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应激反应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500" b="10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58" b="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评估患者的家庭、社会支持情况，了解是否有足够的支持系统帮助患者应对低血糖。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评估患者的心理状况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https://d.book118.com/036143044202010101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2024-09-26T07:02:55.026</cp:lastPrinted>
  <dcterms:created xsi:type="dcterms:W3CDTF">2024-09-25T23:02:55Z</dcterms:created>
  <dcterms:modified xsi:type="dcterms:W3CDTF">2024-09-25T23:02:57Z</dcterms:modified>
</cp:coreProperties>
</file>