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F9A44-82BE-46D6-A7CB-B0C6BBED5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CBF22-246E-4EBF-8A5D-CFA37A628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06662-A953-4165-8E7E-458234AE4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8E382-9009-4C5E-8BA2-1D60AD81D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CCD7A2-BEEC-437E-9571-4FA957B85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A0FF58-BAF7-4824-ADB5-0356D6DD6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347E1-2A58-476A-8151-FA35F0AC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49D5F-A7A9-49DD-96B8-E410A6C4E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FC27D-611B-425C-8CC2-C124D89A8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DAC9C-EB3B-4329-B339-CB3C50B9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80D2D-FA79-41FD-9252-F0A46DF68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4320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大数据可视化管控平台的用户操作流程与界面导航指南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平台概述与功能介绍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用户注册与登录流程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主界面布局与导航菜单解析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数据上传、处理与展示流程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报表生成、导出与分享功能介绍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平台安全管理与用户权限设置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总结回顾与拓展学习资源推荐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平台概述与功能介绍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大数据可视化管控平台应运而生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大数据可视化管控平台通过先进的数据可视化技术，为企业提供实时、动态、交互式的数据管理和分析服务。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随着大数据时代的到来，企业需要更加高效、直观地管理和分析海量数据，以支持决策和业务发展。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传统数据处理方式不足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传统数据处理方式往往效率低下，无法满足实时、动态的数据分析需求。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大数据可视化管控平台背景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支持多种数据源和数据格式的集成，实现数据的统一管理和访问。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提供强大的数据处理能力，包括数据清洗、转换、聚合等，以满足不同分析需求。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提供实时监控和预警功能，帮助用户及时发现数据异常和潜在风险。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通过丰富的图表类型和交互式操作，将数据以直观、易懂的方式呈现给用户。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支持用户根据自身需求灵活定制数据展示和分析模块，提高使用便捷性。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平台核心功能及特点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灵活定制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风险管理与合规监控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适用范围与使用场景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为业务部门提供实时、动态的数据分析和监控服务，优化业务流程和提升运营效率。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为企业高层提供全面的数据分析和决策支持，助力企业战略制定和业务调整。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协助企业建立完善的风险管理体系和合规监控机制，降低企业经营风险。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通过大数据分析技术，帮助企业洞察市场趋势和客户需求，为产品创新和营销策略提供有力支持。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用户注册与登录流程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注册账户步骤及注意事项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打开大数据可视化管控平台首页，点击“立即注册”按钮。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填写注册信息，包括用户名、密码、邮箱等，并同意相关协议。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请确保填写的注册信息准确无误，并妥善保管好您的用户名和密码。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完成注册后，系统将发送验证邮件至您的注册邮箱，请及时查收并验证。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4" r="107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登录方式选择及操作指南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账号密码登录。在登录界面输入您的用户名和密码，点击“登录”按钮即可。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第三方登录。支持微信、QQ等第三方账号登录，点击对应图标并按照提示操作。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确保网络环境安全，定期更换密码并保持密码复杂性，避免使用弱密码。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找回密码或重置密码方法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找回密码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在登录界面点击“忘记密码”链接，根据提示输入注册邮箱或手机号，系统将发送重置密码链接至您的邮箱或手机。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重置密码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打开收到的重置密码链接，按照要求设置新的密码并提交即可完成密码重置。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请确保您能够正常接收邮件或短信验证，若遇到问题请及时联系平台客服协助处理。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主界面布局与导航菜单解析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05" r="197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主界面整体布局介绍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显示平台名称、当前用户信息以及主要功能入口。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提供多级菜单，展示平台的主要功能模块。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用于展示各功能模块的具体内容和操作界面。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显示当前登录用户、系统时间、版本信息等辅助信息。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顶部导航栏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左侧导航栏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主工作区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底部状态栏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对应平台的主要功能模块，如“数据概览”、“数据监控”、“数据分析”等。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一级菜单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二级菜单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三级菜单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针对一级菜单下的子功能模块进行细分，如“数据概览”下的“实时数据”、“历史数据”等。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进一步细分二级菜单下的功能点，提供更具体的操作选项。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导航菜单结构层次划分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操作控制区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辅助功能区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消息通知区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关键功能区域说明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用于展示各类数据图表、报表和实时监控数据等，支持多种数据可视化方式。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提供针对数据展示区的操作按钮和控制选项，如刷新、导出、筛选等。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包括搜索、帮助、设置等辅助功能入口，方便用户快速找到所需信息和配置选项。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用于展示系统通知、消息提醒和待处理任务等信息，确保用户及时了解平台动态。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数据上传、处理与展示流程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https://d.book118.com/036143204203010040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2024-09-07T07:09:16.416</cp:lastPrinted>
  <dcterms:created xsi:type="dcterms:W3CDTF">2024-09-06T23:09:16Z</dcterms:created>
  <dcterms:modified xsi:type="dcterms:W3CDTF">2024-09-06T23:09:18Z</dcterms:modified>
</cp:coreProperties>
</file>