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F7338-D401-4B2E-893A-49EC2B49F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F6F61-2204-4A04-9A1E-59E91AC73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98DC8-C159-42FD-9AEC-A5643EDF2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9E3EF-84E6-4C18-B414-1C6C23265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C2CA27-3CE6-4B08-B388-90973EBED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B1FF7-B98C-49E6-AD03-B5126C6AC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9E6234-8404-4404-9FAD-EC1AED514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4D95E-EBD9-4FE9-9949-4BB9FDC2F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1CA65-D0AE-4B75-8643-1611DC9AB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DAC99-B82A-4765-8613-64C26DD66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E4202-4E44-49DB-8695-15C5708EC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44104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纺织行业复工安全培训课件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纺织行业复工安全风险评估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纺织行业复工安全防护措施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纺织行业复工安全操作规程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纺织行业复工安全检查与监管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纺织行业复工安全事故应急处理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维护企业正常运营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安全事故往往会给企业带来严重的经济损失和声誉损害，甚至可能导致企业停产。加强复工安全培训，有助于维护企业的正常运营和稳定发展。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复工安全是纺织企业的首要任务，通过有效的安全管理和培训，可以显著降低工伤事故的发生率，保障员工的生命安全。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提升员工安全意识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通过复工安全培训，可以增强员工的安全意识和自我保护能力，使员工在工作中能够自觉遵守安全规章制度，减少安全事故的发生。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2" r="1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复工安全法规与标准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国家安全生产法规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纺织企业应严格遵守《中华人民共和国安全生产法》等相关法律法规，确保企业的安全生产符合国家标准和要求。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行业安全标准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纺织行业有一系列的安全生产标准，如《纺织工业企业安全管理规定》等，企业应按照这些标准进行安全管理和操作。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企业内部安全规章制度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纺织企业还应根据自身实际情况，制定和完善内部的安全规章制度，明确各级管理人员和员工的安全职责和操作规范。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纺织企业的法人代表是企业安全生产的第一责任人，应全面负责企业的安全工作，确保各项安全措施得到有效落实。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企业法人的安全责任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企业应设立专门的安全管理机构或配备专职安全管理人员，负责企业的日常安全管理工作，组织制定安全规章制度和操作规程，并监督执行情况。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安全管理人员的职责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纺织企业的员工应自觉遵守安全规章制度和操作规程，正确使用劳动防护用品，积极参加安全培训和应急演练，提高自我保护能力。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员工的安全义务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纺织行业复工安全风险评估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检查纺织机械设备、电气设备、通风设备等是否正常运行，有无异常声响、过热、漏电等现象。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设备设施运行状况评估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检查设备的安全防护装置，如防护罩、安全门、急停按钮等是否完好有效，确保在紧急情况下能够迅速停机。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安全防护装置完好性评估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了解设备的日常维护保养情况，包括定期更换零部件、清洗设备、润滑保养等，确保设备处于良好状态。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设备维护保养情况评估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车间通风与照明评估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检查车间通风设施是否完善，空气流通是否良好，以及照明设施是否充足，确保员工能够在舒适的环境中工作。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消防安全设施评估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检查车间的消防器材、安全出口、疏散通道等消防安全设施是否齐全有效，确保在火灾等紧急情况下能够及时疏散和灭火。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环境卫生与整洁度评估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评估车间的环境卫生和整洁度，包括地面、墙面、天花板以及设备设施的清洁情况，确保员工能够在干净卫生的环境中工作。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生产环境安全评估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员工安全意识与技能评估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了解员工的安全意识和安全操作技能水平，包括安全操作规程的掌握情况、应急处理能力等，确保员工能够安全地进行生产操作。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劳保用品配备与使用情况评估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检查员工是否正确配备和使用劳保用品，如工作服、安全帽、劳保鞋、耳塞等，确保员工在生产过程中不受到伤害。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员工操作规范与违章行为评估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观察员工的操作过程，评估其操作是否规范，有无违章行为，如擅自调整设备参数、违反安全操作规程等，确保员工能够严格遵守安全规定。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员工操作安全评估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纺织行业复工安全防护措施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设备设施安全防护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对所有设备设施进行全面检查，确保无故障、无隐患，特别是电气线路、传动部件、安全装置等关键部位。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对设备进行必要的维护和保养，更换磨损严重的零部件，确保设备处于良好状态。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对设备操作人员进行专业培训，确保他们熟悉设备操作规程和应急处理措施。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255" r="1125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对生产场所进行全面清理和消毒，确保环境整洁卫生，减少病毒传播风险。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加强通风换气，保持空气流通，降低病毒在空气中的浓度。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合理安排生产布局和工艺流程，减少人员聚集和交叉作业，降低交叉感染风险。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生产环境安全防护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https://d.book118.com/036144104040010045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2024-09-13T22:02:57.810</cp:lastPrinted>
  <dcterms:created xsi:type="dcterms:W3CDTF">2024-09-13T14:02:57Z</dcterms:created>
  <dcterms:modified xsi:type="dcterms:W3CDTF">2024-09-13T14:02:59Z</dcterms:modified>
</cp:coreProperties>
</file>