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1F5C42-39DD-4B71-B0BE-919C4BDF4B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C28E5F-F9A8-4BF9-959B-72369F4079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56AF54-24F9-42A1-938B-022ED938F4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4592E3-D93E-4427-9FF6-40336F362D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A856734-656B-4B23-ABE1-C16507243A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EC050F2-B243-4D9E-BB10-1D053A9608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537697F-3A3F-48ED-B764-4524874164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1BA587-371B-4270-8335-B6F54FAE66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A549BA-7A4F-4191-AAA4-9218EF2780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B975E4-F226-4119-B836-11CF831495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E3BDA6-DA1F-40A3-92EB-6FFE62B71E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6150242112010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员工培训案例分析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培训背景介绍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培训实施过程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培训背景介绍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随着公司业务的不断扩张，员工需要掌握新的技能和知识，以满足业务发展的需求。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业务发展需求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员工能力差距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员工绩效提升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通过评估现有员工的技能和能力，发现员工在某些方面存在能力差距，需要培训提高。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为了提高员工的绩效，需要针对员工的具体情况制定相应的培训计划。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培训需求分析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62" b="26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培训目标设定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提高员工的专业技能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通过培训使员工掌握与工作相关的专业知识和技能，提高工作效率和质量。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培养团队协作能力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加强员工之间的沟通和协作，提高团队的整体绩效。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建立公司文化认同感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通过培训使员工更好地理解公司文化，增强员工的归属感和忠诚度。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根据培训需求和目标，确定培训的具体内容、课程设置和教学方式。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确定培训内容和方式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根据员工的实际情况和公司的工作安排，制定合理的培训时间表。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制定培训时间表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选择具有丰富经验和专业知识的培训师，确保培训质量和效果。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确定培训师资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根据培训计划，准备相应的预算和资源，确保培训的顺利进行。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预算和资源准备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培训计划的制定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培训实施过程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知识培训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技能培训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态度和价值观培训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安全培训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培训内容设计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9" name="AutoShape 39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针对员工所需的专业知识和技能进行培训，确保员工具备完成工作任务的能力。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通过实践操作和模拟演练，提高员工的工作技能和操作水平。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培养员工积极的工作态度和企业文化价值观，增强员工的归属感和忠诚度。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加强员工的安全意识和操作规范，预防安全事故的发生。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利用网络平台进行远程在线学习，方便员工随时随地参与培训。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线上培训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组织集中式培训，邀请专业讲师授课，提供面对面的交流和学习机会。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线下培训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结合线上和线下培训的优势，灵活安排学习时间和方式，提高培训效果。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混合式培训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培训方式选择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确保培训师具备相关的专业知识和丰富的教学经验，能够提供高质量的培训内容。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专业性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培训师应具备良好的互动能力，能够调动学员的积极性，促进学员之间的交流和合作。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互动性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培训师应具备实际工作经验，能够结合实际案例进行讲解和指导，提高学员的实践能力。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实践性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培训师资力量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https://d.book118.com/036150242112010031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2024-08-29T22:55:18.123</cp:lastPrinted>
  <dcterms:created xsi:type="dcterms:W3CDTF">2024-08-29T14:55:18Z</dcterms:created>
  <dcterms:modified xsi:type="dcterms:W3CDTF">2024-08-29T14:55:20Z</dcterms:modified>
</cp:coreProperties>
</file>