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EBC7560-32C0-48DD-A940-926431C0B3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F50501-F317-49CA-A944-DFABD987A8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A66D30-474D-4B4E-AB51-4E14C0A19E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7F7162A-5929-41E7-9EBF-66946AF559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02F81EE-AA2D-4B3B-9B3A-473272384E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0018FD3-BC16-43A3-ABED-08B5A7D3F3E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D0436DB-8442-4A82-BDEC-18B898AF41F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66BD32-F2C4-46A6-91C6-798B34F6F1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5DB6B6-C0E4-484E-8B11-473519C11D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B78570-2143-4B6B-87BF-6487C527C5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C54A08-70E0-46A2-B83D-03F42F7503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6151145224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电力系统暂态能量函数法暂态稳定分析</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汇报人：AA</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电力系统暂态稳定问题概述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能量函数法基本原理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基于能量函数法暂态稳定分析方法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算例分析与仿真验证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引言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电力系统暂态稳定分析是保障电力系统安全运行的重要手段之一，对于预防大停电事故具有重要意义。</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暂态能量函数法是一种基于能量守恒原理的暂态稳定分析方法，具有计算速度快、准确性高等优点，在电力系统中得到了广泛应用。</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随着电力系统的规模不断扩大和复杂性的增加，传统的暂态稳定分析方法已无法满足实际需求，需要更加高效、准确的分析方法。</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5" name="Group 5"/>
          <p:cNvGrpSpPr/>
          <p:nvPr/>
        </p:nvGrpSpPr>
        <p:grpSpPr>
          <a:xfrm>
            <a:off x="5257991" y="1574521"/>
            <a:ext cx="859155" cy="624840"/>
            <a:chOff x="5257991" y="1574521"/>
            <a:chExt cx="859155" cy="624840"/>
          </a:xfrm>
        </p:grpSpPr>
        <p:sp>
          <p:nvSpPr>
            <p:cNvPr id="6" name="TextBox 6"/>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01</a:t>
              </a:r>
            </a:p>
          </p:txBody>
        </p:sp>
      </p:grpSp>
      <p:sp>
        <p:nvSpPr>
          <p:cNvPr id="7" name="AutoShape 7"/>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0" name="Group 10"/>
          <p:cNvGrpSpPr/>
          <p:nvPr/>
        </p:nvGrpSpPr>
        <p:grpSpPr>
          <a:xfrm>
            <a:off x="5257991" y="3286601"/>
            <a:ext cx="935355" cy="624840"/>
            <a:chOff x="5257991" y="3286601"/>
            <a:chExt cx="935355" cy="624840"/>
          </a:xfrm>
        </p:grpSpPr>
        <p:sp>
          <p:nvSpPr>
            <p:cNvPr id="11" name="TextBox 11"/>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02</a:t>
              </a:r>
            </a:p>
          </p:txBody>
        </p:sp>
      </p:grpSp>
      <p:sp>
        <p:nvSpPr>
          <p:cNvPr id="12" name="AutoShape 12"/>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5" name="Group 15"/>
          <p:cNvGrpSpPr/>
          <p:nvPr/>
        </p:nvGrpSpPr>
        <p:grpSpPr>
          <a:xfrm>
            <a:off x="5257991" y="5005674"/>
            <a:ext cx="935355" cy="624840"/>
            <a:chOff x="5257991" y="5005674"/>
            <a:chExt cx="935355" cy="624840"/>
          </a:xfrm>
        </p:grpSpPr>
        <p:sp>
          <p:nvSpPr>
            <p:cNvPr id="16" name="TextBox 16"/>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03</a:t>
              </a:r>
            </a:p>
          </p:txBody>
        </p:sp>
      </p:grpSp>
      <p:sp>
        <p:nvSpPr>
          <p:cNvPr id="17" name="TextBox 17"/>
          <p:cNvSpPr txBox="1"/>
          <p:nvPr/>
        </p:nvSpPr>
        <p:spPr>
          <a:xfrm>
            <a:off x="6542983" y="1171423"/>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国内研究现状</a:t>
            </a:r>
          </a:p>
        </p:txBody>
      </p:sp>
      <p:sp>
        <p:nvSpPr>
          <p:cNvPr id="18" name="TextBox 18"/>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国内在暂态能量函数法的研究方面取得了一定的成果，但在实际应用中仍存在一些问题，如能量函数的构造、计算精度等。</a:t>
            </a:r>
          </a:p>
        </p:txBody>
      </p:sp>
      <p:sp>
        <p:nvSpPr>
          <p:cNvPr id="19" name="TextBox 19"/>
          <p:cNvSpPr txBox="1"/>
          <p:nvPr/>
        </p:nvSpPr>
        <p:spPr>
          <a:xfrm>
            <a:off x="6542983" y="2934249"/>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国外研究现状</a:t>
            </a:r>
          </a:p>
        </p:txBody>
      </p:sp>
      <p:sp>
        <p:nvSpPr>
          <p:cNvPr id="20" name="TextBox 20"/>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国外在暂态能量函数法的研究方面相对较为成熟，已形成了较为完善的理论体系，并在实际电力系统中得到了广泛应用。</a:t>
            </a:r>
          </a:p>
        </p:txBody>
      </p:sp>
      <p:sp>
        <p:nvSpPr>
          <p:cNvPr id="21" name="TextBox 21"/>
          <p:cNvSpPr txBox="1"/>
          <p:nvPr/>
        </p:nvSpPr>
        <p:spPr>
          <a:xfrm>
            <a:off x="6542983" y="4626808"/>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发展趋势</a:t>
            </a:r>
          </a:p>
        </p:txBody>
      </p:sp>
      <p:sp>
        <p:nvSpPr>
          <p:cNvPr id="22" name="TextBox 22"/>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随着人工智能、大数据等技术的不断发展，未来暂态能量函数法将更加注重与这些技术的融合，提高分析效率和准确性。同时，针对新能源并网等新型电力系统形态，暂态能量函数法也将面临新的挑战和发展机遇。</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
        <p:nvSpPr>
          <p:cNvPr id="45" name="AutoShape 45"/>
          <p:cNvSpPr/>
          <p:nvPr/>
        </p:nvSpPr>
        <p:spPr>
          <a:xfrm>
            <a:off x="1199617" y="2591922"/>
            <a:ext cx="2395784" cy="2042488"/>
          </a:xfrm>
          <a:prstGeom prst="hexagon">
            <a:avLst>
              <a:gd name="adj" fmla="val 25000"/>
              <a:gd name="vf" fmla="val 115470"/>
            </a:avLst>
          </a:prstGeom>
          <a:no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a:endParaRPr/>
          </a:p>
        </p:txBody>
      </p:sp>
      <p:sp>
        <p:nvSpPr>
          <p:cNvPr id="46" name="Freeform 46"/>
          <p:cNvSpPr/>
          <p:nvPr/>
        </p:nvSpPr>
        <p:spPr>
          <a:xfrm>
            <a:off x="1961410" y="3129442"/>
            <a:ext cx="872198" cy="87219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本文主要研究内容</a:t>
              </a:r>
            </a:p>
          </p:txBody>
        </p:sp>
      </p:grpSp>
      <p:sp>
        <p:nvSpPr>
          <p:cNvPr id="33" name="AutoShape 33"/>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a:endParaRPr/>
          </a:p>
        </p:txBody>
      </p:sp>
      <p:sp>
        <p:nvSpPr>
          <p:cNvPr id="34" name="AutoShape 34"/>
          <p:cNvSpPr/>
          <p:nvPr/>
        </p:nvSpPr>
        <p:spPr>
          <a:xfrm>
            <a:off x="674589" y="215667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研究暂态能量函数法的基本原理和数学模型，为后续分析提供理论支持。</a:t>
            </a:r>
          </a:p>
        </p:txBody>
      </p:sp>
      <p:sp>
        <p:nvSpPr>
          <p:cNvPr id="36" name="AutoShape 36"/>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a:endParaRPr/>
          </a:p>
        </p:txBody>
      </p:sp>
      <p:sp>
        <p:nvSpPr>
          <p:cNvPr id="37" name="AutoShape 37"/>
          <p:cNvSpPr/>
          <p:nvPr/>
        </p:nvSpPr>
        <p:spPr>
          <a:xfrm>
            <a:off x="655539" y="3325842"/>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针对现有暂态能量函数法存在的问题，提出改进的能量函数构造方法和计算流程，提高分析精度和效率。</a:t>
            </a:r>
          </a:p>
        </p:txBody>
      </p:sp>
      <p:sp>
        <p:nvSpPr>
          <p:cNvPr id="39" name="AutoShape 39"/>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a:endParaRPr/>
          </a:p>
        </p:txBody>
      </p:sp>
      <p:sp>
        <p:nvSpPr>
          <p:cNvPr id="40" name="AutoShape 40"/>
          <p:cNvSpPr/>
          <p:nvPr/>
        </p:nvSpPr>
        <p:spPr>
          <a:xfrm>
            <a:off x="642204" y="4549446"/>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通过仿真实验和实际应用案例验证本文所提方法的有效性和实用性。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电力系统暂态稳定问题概述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mt="70000"/>
          </a:blip>
          <a:srcRect l="23094" r="230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电力系统受到大扰动后，各同步电机保持同步运行并过渡到新的或恢复到原来稳态运行方式的能力。</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通常指第一或第二摇摆不失步。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电力系统暂态稳定定义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大扰动引起的暂态稳定问题</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包括短路故障、切除或投入线路或负荷、发电机失磁、大容量负荷突然变化等。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小扰动引起的暂态稳定问题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如负荷逐渐变化引起的静态稳定问题或振荡稳定问题。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678" r="1967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暂态稳定问题分类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508333" y="1708880"/>
            <a:ext cx="11358867" cy="328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2092904"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2196514"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5689839"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5793448"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9354312" y="1388874"/>
            <a:ext cx="721600" cy="721600"/>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9457921" y="1498972"/>
            <a:ext cx="501404" cy="5014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1036403"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时域仿真法</a:t>
            </a:r>
          </a:p>
        </p:txBody>
      </p:sp>
      <p:sp>
        <p:nvSpPr>
          <p:cNvPr id="10" name="TextBox 10"/>
          <p:cNvSpPr txBox="1"/>
          <p:nvPr/>
        </p:nvSpPr>
        <p:spPr>
          <a:xfrm>
            <a:off x="1036403"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通过数值计算求解描述系统动态行为的微分方程组，得到系统状态变量的时间响应，进而判断系统的稳定性。该方法精度高，但计算量大。</a:t>
            </a:r>
          </a:p>
        </p:txBody>
      </p:sp>
      <p:sp>
        <p:nvSpPr>
          <p:cNvPr id="11" name="TextBox 11"/>
          <p:cNvSpPr txBox="1"/>
          <p:nvPr/>
        </p:nvSpPr>
        <p:spPr>
          <a:xfrm>
            <a:off x="4671580"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直接法</a:t>
            </a:r>
          </a:p>
        </p:txBody>
      </p:sp>
      <p:sp>
        <p:nvSpPr>
          <p:cNvPr id="12" name="TextBox 12"/>
          <p:cNvSpPr txBox="1"/>
          <p:nvPr/>
        </p:nvSpPr>
        <p:spPr>
          <a:xfrm>
            <a:off x="4671580"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通过求解系统状态方程的特征值或相关矩阵的行列式来判断系统的稳定性。该方法计算量较小，但可能受到数值误差的影响。</a:t>
            </a:r>
          </a:p>
        </p:txBody>
      </p:sp>
      <p:sp>
        <p:nvSpPr>
          <p:cNvPr id="13" name="TextBox 13"/>
          <p:cNvSpPr txBox="1"/>
          <p:nvPr/>
        </p:nvSpPr>
        <p:spPr>
          <a:xfrm>
            <a:off x="8308589" y="2280546"/>
            <a:ext cx="299514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能量函数法</a:t>
            </a:r>
          </a:p>
        </p:txBody>
      </p:sp>
      <p:sp>
        <p:nvSpPr>
          <p:cNvPr id="14" name="TextBox 14"/>
          <p:cNvSpPr txBox="1"/>
          <p:nvPr/>
        </p:nvSpPr>
        <p:spPr>
          <a:xfrm>
            <a:off x="8308589" y="3270610"/>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基于李雅普诺夫稳定性理论，构造一个反映系统动态过程中能量变化的函数，通过分析该函数的性质来判断系统的稳定性。该方法物理概念清晰，适用于多机系统，但构造能量函数较为困难。</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暂态稳定分析方法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能量函数法基本原理</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描述系统状态的函数，其值反映了系统的稳定性。在电力系统中，常用势能函数作为能量函数。</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能量函数</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系统失稳前所具有的能量，用于判断系统稳定性。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临界能量</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在能量函数中，使系统保持稳定的区域。</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稳定域</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能量函数法基本概念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基于量测数据的构造法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利用量测数据，通过统计或机器学习方法构造能量函数。</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基于混合方法的构造法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结合系统模型和量测数据，通过混合方法构造能量函数。</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基于系统模型的构造法</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利用系统的数学模型，通过解析或数值方法构造能量函数。</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能量函数构造方法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https://d.book118.com/036151145224010043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2024-09-11T23:06:23.262</cp:lastPrinted>
  <dcterms:created xsi:type="dcterms:W3CDTF">2024-09-11T15:06:23Z</dcterms:created>
  <dcterms:modified xsi:type="dcterms:W3CDTF">2024-09-11T15:06:25Z</dcterms:modified>
</cp:coreProperties>
</file>