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3EDC3-4FBF-48E7-A610-45F3318F7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3E5FA-B3CC-46EF-8ADE-4739044F7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4F05C-AD76-454E-AD25-3CA415D03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D821D4-C641-4E0F-956A-B92D281EB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5DEF05-D6BF-4BC1-B514-E81524EC8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6E229E-2AA6-4051-B937-FD0BBAB96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CFF427-577A-449F-86D1-7C81B33A9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0E901-2825-4380-A785-E309216C8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860EA-8497-4696-9F10-3607AEA02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1675D-DE65-4231-98AA-F8BBE6F4C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94EC8-9674-45AD-8F56-9F9ACE556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52040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防化学品生产安全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化学品生产安全概述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原料储存与运输安全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生产设备与安全设施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操作人员培训与防护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废弃物处理与环境保护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事故应急预案与演练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化学品生产安全概述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易燃固体、自燃物品和遇湿易燃物品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氧化剂和有机过氧化物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易燃液体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压缩气体和液化气体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具有猛烈爆炸性，如炸药、雷管等，易引发严重事故。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具有易燃、易爆、有毒等特性，如氢气、氯气等。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闪点低，易挥发，遇明火易燃，如汽油、煤油等。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容易燃烧或自燃，如硫磺、白磷等。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具有强氧化性，易引发火灾或爆炸，如高锰酸钾、过氧化氢等。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对人体有严重危害，如氰化物、砒霜等。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化学品分类与危险性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操作失误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物料存储不当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安全管理缺陷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生产过程中安全风险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设备老化、维护不当等原因可能导致泄漏、爆炸等事故。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员工操作不当或违反操作规程可能引发事故。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企业安全管理制度不完善、执行不力等问题可能加大事故风险。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化学品存储不符合规范，可能导致泄漏、火灾等事故。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法规与标准要求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《安全生产法》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规定了企业安全生产的基本要求和法律责任。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对危险化学品的生产、储存、使用等环节提出了具体要求。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《工作场所安全使用化学品规定》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规范了工作场所化学品的使用和管理。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国际劳工组织《化学品公约》和相关导则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提供了国际通用的化学品安全管理指南。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原料储存与运输安全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易燃、易爆、有毒、有害等化学品应分类储存，避免相互接触引起化学反应或火灾。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各类化学品应储存在专用仓库或专用储存室内，设专人管理，保持通风良好。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储存场所应设置相应的安全设施，如防火、防爆、防雷、防静电等装置。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688" b="2168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167" r="41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原料分类储存要求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化学品运输前应检查包装是否完好，标签是否清晰，确保无误后方可进行运输。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运输过程中应遵守交通规则，保持车速稳定，避免急刹车、急转弯等行为。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420" b="8420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运输车辆应配备相应的安全设施，如防火、防爆、防泄漏等装置，确保运输安全。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73" b="1257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运输过程中安全措施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发现化学品泄漏时，应立即停止作业，迅速撤离泄漏污染区人员至安全区，并进行隔离。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小量泄漏时，应使用砂土、干燥石灰或苏打灰等物质进行覆盖和吸收，然后收集并妥善处理。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大量泄漏时，应立即报告有关部门，启动应急预案，采取相应措施进行围堵、收容和处理。同时，应注意防止泄漏物进入下水道、河流等水源地。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256" r="725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3171" r="13171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979" r="1197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泄漏应急处理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生产设备与安全设施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选用符合国家标准和行业规定的专用设备，确保设备性能稳定可靠。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设备设计应充分考虑化学品生产过程中的各种风险因素，采用相应的安全防护措施。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针对不同类型的化学品生产，应选用适当的材质和制造工艺，以确保设备耐腐蚀、耐高温等特性。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设备选型及设计要求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定期对安全设施进行检查、校验和维护，确保其完好有效。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操作人员应熟悉安全设施的使用方法，严格按照操作规程进行操作。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714" r="37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根据生产需要，合理配置安全阀、压力表、温度计等安全附件，确保设备安全运行。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安全设施配置与使用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https://d.book118.com/036152040011010051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2024-09-16T16:52:27.074</cp:lastPrinted>
  <dcterms:created xsi:type="dcterms:W3CDTF">2024-09-16T08:52:27Z</dcterms:created>
  <dcterms:modified xsi:type="dcterms:W3CDTF">2024-09-16T08:52:29Z</dcterms:modified>
</cp:coreProperties>
</file>