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1" r:id="rId29"/>
    <p:sldId id="333" r:id="rId30"/>
  </p:sldIdLst>
  <p:sldSz cx="12192000" cy="6858000"/>
  <p:notesSz cx="6858000" cy="9144000"/>
  <p:custDataLst>
    <p:tags r:id="rId3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slide" Target="slides/slide26.xml" /><Relationship Id="rId31" Type="http://schemas.openxmlformats.org/officeDocument/2006/relationships/tags" Target="tags/tag1.xml" /><Relationship Id="rId32" Type="http://schemas.openxmlformats.org/officeDocument/2006/relationships/presProps" Target="presProps.xml" /><Relationship Id="rId33" Type="http://schemas.openxmlformats.org/officeDocument/2006/relationships/viewProps" Target="viewProps.xml" /><Relationship Id="rId34" Type="http://schemas.openxmlformats.org/officeDocument/2006/relationships/theme" Target="theme/theme1.xml" /><Relationship Id="rId35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FFB05B4-44DA-42BD-83C8-54E6A3205C92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5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6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8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9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1BD95E-1A6E-4545-A3A3-A86D58262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12E2F8-4286-4311-894F-53310ED15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AA12E0-F5F3-47D6-87B8-EFFF82783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FA767C-DD92-47C6-A40C-58A09FAC5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77FF2E-B839-4B17-AC4D-E36194963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2B3AC9-54C5-4902-9F27-2D6CE98D3C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93EF3D-4712-4485-B696-DA6C1F49D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596A9E-0094-4ED0-A83F-93B9350B9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D4B902-9142-4697-85AF-879C3721D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C773CC-1A29-46E5-9DCB-71F619469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2A43AE-5D2E-470A-A25C-20071D4F4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ECD617D-1817-4900-BE1A-B55EB962FBA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94D8D60-38A5-47CC-8642-38BC7062A70E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615214505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炸鸡排的制作工序解析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XXX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炸鸡排的历史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炸鸡排的选择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炸鸡排的口味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炸鸡排的搭配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自制炸鸡排的技巧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炸鸡排的健康与营养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炸鸡排的总结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8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炸鸡排的制作工序解析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炸鸡排的历史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炸鸡排的起源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炸鸡排起源于美国南部，是一种深受欢迎的快餐食品。最早的炸鸡排店家是在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20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世纪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20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年代由哈兰德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·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桑德斯（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Colonel Sanders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）创建的。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炸鸡排的传播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成为美国传统快餐之一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全美国传播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成为国际化的快餐食品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全球范围传播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口味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香辣炸鸡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盐酥鸡等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市场需求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适应不同人群口味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营养搭配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推陈出新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炸鸡排的变革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制作工艺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不断变革和创新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炸鸡排的文化影响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代表快捷、方便和美味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文化符号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重要地位，被多次提及和引用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流行文化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炸鸡排的选择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选取新鲜鸡排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确保食材新鲜，口感更好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新鲜鸡排是制作美味炸鸡排的基础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鸡排处理得当，更易入味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去皮去骨，并切成块状适合入味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腌料可根据口味添加香料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调味料可根据喜好调整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腌制鸡排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加入腌料中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确保入味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腌制至少半小时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准备面粉浆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确保均匀裹上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混合均匀制成面粉浆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口感更加个性化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配方可根据口味调整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油炸炸鸡排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将腌制好的鸡排块裹上面粉浆，入油锅炸至金黄酥脆。炸鸡排要控制好油温和时间，确保入味熟透。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炸鸡排的关键步骤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炸至表面金黄，口感更佳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炸至金黄酥脆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炸至适当时间，鸡肉更嫩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掌握好油温和时间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保持口感清爽不腻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去除多余油脂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炸鸡排的技巧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在炸鸡排的过程中，要注意控制好油温，避免炸出过分油腻的食物。此外，炸鸡排后应尽快食用，保持口感最佳。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炸鸡排的口味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原味炸鸡排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原味炸鸡排的特点之一是口感酥脆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口感酥脆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原味炸鸡排适合喜欢原味食物的人士品尝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适合口味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原味炸鸡排的味道浓郁香甜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味道香浓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香辣炸鸡排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0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香辣炸鸡排是加入辣椒粉和各种香料制作的，辣味浓郁，香气四溢，是香辣爱好者的最爱。制作时需要注意火候和配料搭配，才能更好地保持独特的口味。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鲜美味道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盐酥鸡的味道鲜美可口，让人回味无穷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特制裹料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盐酥鸡裹上特制的盐酥粉，更加香脆可口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盐酥鸡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外脆里嫩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盐酥鸡外脆内嫩的口感让人难以忘怀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奶油炸鸡排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奶油炸鸡排口感细腻，入口即化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口感细腻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奶油炸鸡排适合喜欢奶味食品的人士品尝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适合口味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奶油炸鸡排的味道醇厚浓郁，奶香十足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味道醇厚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炸鸡排口味总结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5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口感酥脆，味道香浓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原味炸鸡排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辣味浓郁，香气四溢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香辣炸鸡排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外脆里嫩，味道鲜美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盐酥鸡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口感细腻，味道醇厚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奶油炸鸡排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14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炸鸡排的搭配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7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炸鸡排搭配新鲜蔬菜沙拉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将炸鸡排搭配新鲜蔬菜沙拉，口感清爽健康。营养均衡，美容养颜，是一道营养丰富的搭配菜品。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1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美味可口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土豆泥的软糯与炸鸡排的酥脆交相辉映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4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7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炸鸡排搭配土豆泥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1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口感浓郁醇香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炸鸡排搭配热腾腾的土豆泥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3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炸鸡排搭配甜辣酱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4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甜中带辣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口味更加丰富多变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香甜可口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7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令人胃口大开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8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9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0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1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炸鸡排搭配啤酒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3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炸鸡排与冰镇啤酒的搭配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4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经典组合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放松一天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绝佳选择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https://d.book118.com/036152145050010103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172</Paragraphs>
  <Slides>26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baseType="lpstr" size="34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炸鸡排的制作工序解析</vt:lpstr>
      <vt:lpstr>目录</vt:lpstr>
      <vt:lpstr>第1章 炸鸡排的历史</vt:lpstr>
      <vt:lpstr> </vt:lpstr>
      <vt:lpstr>炸鸡排的传播</vt:lpstr>
      <vt:lpstr>炸鸡排的变革</vt:lpstr>
      <vt:lpstr>炸鸡排的文化影响</vt:lpstr>
      <vt:lpstr>第2章 炸鸡排的选择</vt:lpstr>
      <vt:lpstr>选取新鲜鸡排</vt:lpstr>
      <vt:lpstr>腌制鸡排</vt:lpstr>
      <vt:lpstr>准备面粉浆</vt:lpstr>
      <vt:lpstr> </vt:lpstr>
      <vt:lpstr>炸鸡排的关键步骤</vt:lpstr>
      <vt:lpstr>炸鸡排的技巧</vt:lpstr>
      <vt:lpstr>第3章 炸鸡排的口味</vt:lpstr>
      <vt:lpstr>原味炸鸡排</vt:lpstr>
      <vt:lpstr>香辣炸鸡排</vt:lpstr>
      <vt:lpstr>盐酥鸡</vt:lpstr>
      <vt:lpstr>奶油炸鸡排</vt:lpstr>
      <vt:lpstr>炸鸡排口味总结</vt:lpstr>
      <vt:lpstr>第4章 炸鸡排的搭配</vt:lpstr>
      <vt:lpstr> </vt:lpstr>
      <vt:lpstr>炸鸡排搭配土豆泥</vt:lpstr>
      <vt:lpstr>炸鸡排搭配甜辣酱</vt:lpstr>
      <vt:lpstr>炸鸡排搭配啤酒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2024-09-28T12:03:46.599</cp:lastPrinted>
  <dcterms:created xsi:type="dcterms:W3CDTF">2024-09-28T04:03:46Z</dcterms:created>
  <dcterms:modified xsi:type="dcterms:W3CDTF">2024-09-28T04:03:48Z</dcterms:modified>
</cp:coreProperties>
</file>