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50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BAC6EC-FF69-403A-BCAB-95B8E17B5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96667C-F3B0-4EE3-9101-4511AB5BA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DE1CF5-81D7-4BBF-83E5-A8537E6D9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7D522D-B320-4BD3-926E-03C3465BE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C68121-8CDA-41C2-81FA-883A87FF8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514586-C960-46F8-A75A-7D9AC19C2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3DDAB6-DB76-46AC-91EF-5B60944EA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6D2985-48B3-424E-97C1-B152E1355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13CFED-82EB-436E-945C-07CC90478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095B8-B3F4-4489-9EE3-EEE38D9CA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5F92D-1F89-4F7A-8413-475B800D0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 panose="00000500000000000000" charset="-122"/>
                <a:ea typeface="MiSans" panose="00000500000000000000" charset="-122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 panose="00000500000000000000" charset="-122"/>
                <a:ea typeface="MiSans" panose="00000500000000000000" charset="-122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 panose="00000500000000000000" charset="-122"/>
                <a:ea typeface="MiSans" panose="00000500000000000000" charset="-122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18" Type="http://schemas.openxmlformats.org/officeDocument/2006/relationships/tags" Target="../tags/tag132.xml" /><Relationship Id="rId19" Type="http://schemas.openxmlformats.org/officeDocument/2006/relationships/tags" Target="../tags/tag133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14" Type="http://schemas.openxmlformats.org/officeDocument/2006/relationships/tags" Target="../tags/tag242.xml" /><Relationship Id="rId15" Type="http://schemas.openxmlformats.org/officeDocument/2006/relationships/tags" Target="../tags/tag243.xml" /><Relationship Id="rId16" Type="http://schemas.openxmlformats.org/officeDocument/2006/relationships/tags" Target="../tags/tag244.xml" /><Relationship Id="rId17" Type="http://schemas.openxmlformats.org/officeDocument/2006/relationships/tags" Target="../tags/tag245.xml" /><Relationship Id="rId18" Type="http://schemas.openxmlformats.org/officeDocument/2006/relationships/tags" Target="../tags/tag246.xml" /><Relationship Id="rId19" Type="http://schemas.openxmlformats.org/officeDocument/2006/relationships/tags" Target="../tags/tag247.xml" /><Relationship Id="rId2" Type="http://schemas.openxmlformats.org/officeDocument/2006/relationships/tags" Target="../tags/tag230.xml" /><Relationship Id="rId20" Type="http://schemas.openxmlformats.org/officeDocument/2006/relationships/tags" Target="../tags/tag248.xml" /><Relationship Id="rId21" Type="http://schemas.openxmlformats.org/officeDocument/2006/relationships/tags" Target="../tags/tag249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15221302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班组长基础管理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5455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班组长的职责与角色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班组管理的基本原则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班组沟通与协调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班组激励与团队建设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班组培训与发展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2593"/>
          </a:bodyPr>
          <a:lstStyle/>
          <a:p>
            <a:r>
              <a:rPr lang="zh-CN" altLang="en-US"/>
              <a:t>班组长的职责与角色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班组长的职责</a:t>
            </a:r>
            <a:endParaRPr lang="zh-CN" altLang="en-US"/>
          </a:p>
        </p:txBody>
      </p:sp>
      <p:sp>
        <p:nvSpPr>
          <p:cNvPr id="1048942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44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46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负责班组的日常管理工作，确保生产任务顺利完成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50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52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负责班组成员的培训和指导，提高员工的技能水平和工作效率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56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58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负责班组的安全生产工作，确保生产安全无事故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62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64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负责班组的质量管理工作，确保产品质量符合要求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68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70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负责班组的物料管理和成本控制，降低生产成本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74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76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负责班组的团队建设和员工关系管理，提高团队凝聚力和员工满意度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班组长的角色定位</a:t>
            </a:r>
            <a:endParaRPr lang="zh-CN" altLang="en-US"/>
          </a:p>
        </p:txBody>
      </p:sp>
      <p:sp>
        <p:nvSpPr>
          <p:cNvPr id="1049012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14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16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团队领导者：负责团队的日常管理和协调工作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20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22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问题解决者：解决团队在工作中遇到的问题和困难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26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28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沟通桥梁：与上级领导和团队成员进行有效沟通，传递信息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32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34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绩效评估者：对团队成员的工作绩效进行评估和反馈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38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40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培训师：对团队成员进行培训和指导，提高其工作能力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44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46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激励者：激发团队成员的工作热情和积极性，提高团队凝聚力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班组长在组织中的重要性</a:t>
            </a:r>
            <a:endParaRPr lang="zh-CN" altLang="en-US"/>
          </a:p>
        </p:txBody>
      </p:sp>
      <p:sp>
        <p:nvSpPr>
          <p:cNvPr id="104908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班组长是组织中的核心成员，对班组的绩效和团队氛围有重要影响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班组长是组织中的基层管理者，负责班组的日常管理工作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班组长是组织中的沟通桥梁，负责上传下达，协调内外部关系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班组长是组织中的人才培养者，负责培养和提升班组成员的技能和素质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3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班组管理的基本原则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目标明确</a:t>
            </a:r>
            <a:endParaRPr lang="zh-CN" altLang="en-US"/>
          </a:p>
        </p:txBody>
      </p:sp>
      <p:sp>
        <p:nvSpPr>
          <p:cNvPr id="104916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确保班组成员了解目标和任务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明确班组的目标和任务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制定明确的工作计划和任务分配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定期检查和评估目标完成情况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计划周密</a:t>
            </a:r>
            <a:endParaRPr lang="zh-CN" altLang="en-US"/>
          </a:p>
        </p:txBody>
      </p:sp>
      <p:sp>
        <p:nvSpPr>
          <p:cNvPr id="104923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3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明确目标：设定明确的工作目标和计划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4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合理分配：合理分配任务和资源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4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4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风险评估：对可能出现的风险进行评估和应对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5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持续改进：不断优化和改进工作计划和流程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执行有力</a:t>
            </a:r>
            <a:endParaRPr lang="zh-CN" altLang="en-US"/>
          </a:p>
        </p:txBody>
      </p:sp>
      <p:sp>
        <p:nvSpPr>
          <p:cNvPr id="104929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明确目标：设定明确的工作目标和计划，确保团队成员了解并接受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责任明确：明确每个团队成员的责任和任务，确保每个人都知道自己的工作内容和要求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监督执行：定期检查和监督团队成员的工作进度和成果，确保工作按时完成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及时反馈：及时向团队成员提供反馈和建议，帮助他们改进和提高工作质量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控制有效</a:t>
            </a:r>
            <a:endParaRPr lang="zh-CN" altLang="en-US"/>
          </a:p>
        </p:txBody>
      </p:sp>
      <p:sp>
        <p:nvSpPr>
          <p:cNvPr id="104935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明确目标：设定明确的目标，确保班组成员了解并接受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制定计划：制定合理的工作计划，确保班组成员按照计划执行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监督执行：对班组成员的工作进行监督，确保按照计划执行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及时调整：根据实际情况及时调整计划，确保目标实现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0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40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班组沟通与协调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4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班组内部沟通</a:t>
            </a:r>
            <a:endParaRPr lang="zh-CN" altLang="en-US"/>
          </a:p>
        </p:txBody>
      </p:sp>
      <p:sp>
        <p:nvSpPr>
          <p:cNvPr id="104944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建立良好的沟通渠道，确保信息传递的准确性和及时性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5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定期召开班组会议，讨论和解决问题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5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5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鼓励员工提出意见和建议，增强员工的参与感和归属感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6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加强班组之间的合作与协调，提高工作效率和质量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0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班组外部沟通</a:t>
            </a:r>
            <a:endParaRPr lang="zh-CN" altLang="en-US"/>
          </a:p>
        </p:txBody>
      </p:sp>
      <p:sp>
        <p:nvSpPr>
          <p:cNvPr id="104950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沟通对象：上级领导、其他班组、外部部门等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沟通方式：会议、电话、邮件、微信等</a:t>
            </a:r>
            <a:endParaRPr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2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沟通技巧：明确沟通目标、注意沟通语气、及时反馈等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沟通目的：获取信息、解决问题、协调工作等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https://d.book118.com/036152213022010031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6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17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 panose="00000500000000000000" charset="-122"/>
        <a:ea typeface="MiSans" panose="00000500000000000000" charset="-122"/>
        <a:cs typeface="Arial"/>
      </a:majorFont>
      <a:minorFont>
        <a:latin typeface="MiSans" panose="00000500000000000000" charset="-122"/>
        <a:ea typeface="MiSans" panose="00000500000000000000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MiSans</vt:lpstr>
      <vt:lpstr>Wingdings</vt:lpstr>
      <vt:lpstr>Calibri Light</vt:lpstr>
      <vt:lpstr>微软雅黑</vt:lpstr>
      <vt:lpstr>宋体</vt:lpstr>
      <vt:lpstr>Office Theme</vt:lpstr>
      <vt:lpstr>班组长基础管理</vt:lpstr>
      <vt:lpstr>目录</vt:lpstr>
      <vt:lpstr>单击添加章节标题</vt:lpstr>
      <vt:lpstr>班组长的职责与角色</vt:lpstr>
      <vt:lpstr>班组长的职责</vt:lpstr>
      <vt:lpstr>班组长的角色定位</vt:lpstr>
      <vt:lpstr>班组长在组织中的重要性</vt:lpstr>
      <vt:lpstr>班组管理的基本原则</vt:lpstr>
      <vt:lpstr>目标明确</vt:lpstr>
      <vt:lpstr>计划周密</vt:lpstr>
      <vt:lpstr>执行有力</vt:lpstr>
      <vt:lpstr>控制有效</vt:lpstr>
      <vt:lpstr>班组沟通与协调</vt:lpstr>
      <vt:lpstr>班组内部沟通</vt:lpstr>
      <vt:lpstr>班组外部沟通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2024-08-29T12:22:05.124</cp:lastPrinted>
  <dcterms:created xsi:type="dcterms:W3CDTF">2024-08-29T04:22:05Z</dcterms:created>
  <dcterms:modified xsi:type="dcterms:W3CDTF">2024-08-29T04:22:07Z</dcterms:modified>
</cp:coreProperties>
</file>