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72C08E-AC45-4AE0-9B3E-5EB99596B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6EC07A-2D7C-49E9-913A-5FEF09491F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B4E335-B9BA-41FC-8466-2B28568F15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E9FB8B-93F9-47E6-B4A3-D27EDD7ED9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2ECFEE-898F-4122-A98A-CA89D19F75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4FE5B7-2CA9-4DF3-91B3-89AE6A227D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F1AA43-CC80-4DAC-B67B-C69B703736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4098EA-8A97-481E-9B27-EDD55DB268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628E44-65ED-4AC5-8D27-8F952A3A28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AB69B4-5524-4392-B451-06235CE8CC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3577BB-B7E9-49D3-806C-28C970683C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153051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护理风险评估与控制的策略</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汇报人：XX</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护理风险概述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护理风险评估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护理风险控制策略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护理风险管理的挑战与对策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通过评估和控制护理风险，可以减少不良事件的发生，提高护理质量和患者满意度。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提高护理质量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保障患者安全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促进医院管理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护理风险可能导致患者受伤或死亡，有效的风险评估和控制策略可以保障患者的安全。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护理风险评估与控制是医院管理的重要组成部分，有助于医院提高管理水平和综合效益。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通过识别和评估潜在的护理风险，可以采取相应的控制措施，预防不良事件的发生。</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预防不良事件</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通过对护理风险的评估，可以合理分配人力、物力和财力资源，提高资源利用效率。</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优化资源配置</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护理风险评估与控制要求护士具备较高的专业素养和风险管理能力，可以促进护士的专业成长和职业发展。</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提高护士素质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有效的护理风险评估与控制可以提升医院的整体服务质量和安全水平，增强医院的竞争力和社会声誉。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增强医院竞争力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风险评估与控制的重要性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护理风险概述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指在护理过程中，可能导致患者不安全或不良后果的不确定因素。</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是对现有和潜在的护理风险的识别、评估、处理和监控的过程，以减少护理风险事件的发生及风险事件对患者和医院的危害及经济损失。</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护理风险的定义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护理风险管理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护理风险</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3611" r="23611"/>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护理风险的分类</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包括患者年龄、疾病状况、心理状况等因素，可能导致护理过程中的风险。</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护士的专业技能、经验、工作态度等因素，直接影响护理质量与安全。</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包括护理管理制度不完善、护理人力资源不足、护理设备不足或老化等因素。</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医院设施、病房环境、医疗设备等因素，可能影响患者的安全和舒适度。</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患者因素</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护士因素</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管理因素</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环境因素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客观性</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损害性</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不确定性</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可预防性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护理风险的特点</a:t>
              </a:r>
            </a:p>
          </p:txBody>
        </p:sp>
      </p:grpSp>
      <p:pic>
        <p:nvPicPr>
          <p:cNvPr id="28" name="Picture 28"/>
          <p:cNvPicPr>
            <a:picLocks noChangeAspect="1"/>
          </p:cNvPicPr>
          <p:nvPr/>
        </p:nvPicPr>
        <p:blipFill>
          <a:blip r:embed="rId2"/>
          <a:srcRect l="9197" r="919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9657" r="9657"/>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护理风险是客观存在的，不以人的意志为转移。</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护理风险一旦发生，可能给患者带来身体或心理上的损害。</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护理风险的发生具有不确定性，难以准确预测和完全避免。</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通过采取有效的预防措施，可以降低护理风险的发生概率和危害程度。</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护理风险评估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通过设计问卷，收集患者或医护人员对护理风险的认知和态度等信息。</a:t>
            </a:r>
          </a:p>
        </p:txBody>
      </p:sp>
      <p:pic>
        <p:nvPicPr>
          <p:cNvPr id="4" name="Picture 4"/>
          <p:cNvPicPr>
            <a:picLocks noChangeAspect="1"/>
          </p:cNvPicPr>
          <p:nvPr/>
        </p:nvPicPr>
        <p:blipFill>
          <a:blip r:embed="rId2"/>
          <a:srcRect l="16626" r="16626"/>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问卷调查法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与患者或医护人员进行面对面交流，深入了解他们对护理风险的看法和感受。</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访谈法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直接观察护理过程中的实际操作和流程，发现潜在的风险点。</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观察法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523" b="752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5272" b="1527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评估工具</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护理风险评估量表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根据护理风险的特点，设计专门的量表进行评分和评估。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护理安全指标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制定一系列护理安全指标，如跌倒率、压疮发生率等，用于衡量护理风险的大小。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不良事件报告系统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建立不良事件报告系统，收集和分析护理过程中发生的不良事件，评估其对患者安全的影响。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https://d.book118.com/036153051021010042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2024-09-09T09:14:50.659</cp:lastPrinted>
  <dcterms:created xsi:type="dcterms:W3CDTF">2024-09-09T01:14:50Z</dcterms:created>
  <dcterms:modified xsi:type="dcterms:W3CDTF">2024-09-09T01:14:52Z</dcterms:modified>
</cp:coreProperties>
</file>