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24054-2D92-4521-8E48-0C060746F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510A5-5607-4D34-AEE9-3174B54D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5C40A-3259-4795-A5FB-02DFF94E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67B09-B64C-4FD3-8940-A20178405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F5E7E-A5CF-48D7-B145-6EB191C3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0402D-70AF-4482-8ED3-DE18EC73B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DC73E-2B12-41E0-8AC0-83C45C5C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58927-5BF7-4425-BC1D-0BEC43F15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BFD39-27BD-4415-A09F-1263AA761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38A98-9BA2-4D6F-995C-3D30B030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9B06-19F7-4343-AD5F-35D8F6772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5402521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火灾风险隐患分析研判报告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火灾风险隐患概述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火灾风险隐患分析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火灾风险隐患研判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火灾风险隐患应对措施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通过对火灾风险隐患进行深入分析研判，识别潜在危险源，提出针对性防控措施，降低火灾事故发生概率。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近年来，随着城市化进程加快，火灾事故频发，给人民群众生命财产安全带来严重威胁。因此，开展火灾风险隐患分析研判工作具有重要意义。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本报告涵盖全市范围内的火灾风险隐患分析。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667" r="19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分析过去五年内火灾事故发生情况，预测未来火灾趋势。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包括住宅、商业、工业等各类建筑及公共场所。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火灾风险隐患概述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根据燃烧物的性质，火灾可分为A、B、C、D、E五类，分别对应固体物质火灾、液体或可熔化的固体物质火灾、气体火灾、金属火灾和带电火灾。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指发生火灾的可能性及其后果的综合度量。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指可能导致火灾发生或火灾危害增大的各种潜在不安全因素。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火灾风险隐患的概念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火灾风险隐患的危害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火灾会造成人员伤亡，尤其是夜间或人员密集场所的火灾，后果更为严重。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火灾会烧毁房屋、设备、物资等财产，造成巨大的经济损失。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火灾会产生大量浓烟和有毒气体，对环境造成严重污染。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火灾会引起社会恐慌，影响社会稳定和经济发展。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火灾风险隐患分析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识别可燃物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识别火源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识别助燃物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识别火灾危险区域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火灾风险隐患识别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包括固体可燃物、液体可燃物、气体可燃物等。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主要是空气中的氧气。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包括明火、高温物体、电气设备等。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如易燃易爆物品存储区、高温作业区等。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火灾风险隐患评估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评估火灾发生的可能性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根据可燃物、火源和助燃物的存在情况，以及火灾危险区域的划分，评估火灾发生的可能性大小。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评估火灾后果的严重性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根据火灾可能造成的财产损失、人员伤亡、环境污染等后果，评估火灾后果的严重性程度。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确定火灾风险等级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根据火灾发生的可能性和后果的严重性，综合确定火灾风险等级。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https://d.book118.com/036154025211010100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2024-09-25T01:28:35.970</cp:lastPrinted>
  <dcterms:created xsi:type="dcterms:W3CDTF">2024-09-24T17:28:35Z</dcterms:created>
  <dcterms:modified xsi:type="dcterms:W3CDTF">2024-09-24T17:28:38Z</dcterms:modified>
</cp:coreProperties>
</file>