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09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5DA529F-4A25-4D64-A7B0-1ED00E10AFF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8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9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1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2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E673BD-5670-4A86-9368-BFDA5AD70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36A7E6-6DA9-470B-9291-0BBCC1180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BF0A4-7CD0-4218-BD68-23971F66D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38D432-2884-420D-9D39-BF2EDB913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ED53CE-E1F5-414B-8B46-6B8C4EF29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B6AA22-B6D3-4511-85D5-B21B94369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BF1A5F-8D15-43B7-BCE9-D813B7FEF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0B8841-4B6F-4EBD-B013-194B8496A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1F3306-1B84-459B-B211-1D812A8FE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A0A7BA-C226-4B24-B232-27ACDCC64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2E595D-5C22-4B34-A8A1-535D497D5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378E434-54AD-4DBF-A483-C644A7A4A2E3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808BF26-687E-4650-A434-86A01B351E9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15.png" /><Relationship Id="rId5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6.png" /><Relationship Id="rId3" Type="http://schemas.openxmlformats.org/officeDocument/2006/relationships/image" Target="../media/image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155020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中医骨科护理查房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患者基本信息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病史和主诉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体格检查结果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诊断和治疗方案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护理计划和康复指导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8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参考文献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简介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3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体格检查结果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查看身体状况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记录体温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测量血压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诊断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确诊疾病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制定治疗方案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护理计划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制定护理方案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跟踪康复情况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内容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患者基本信息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姓名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年龄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性别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0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0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6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过程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查房的过程包括听取患者自述、观察患者的表情和动作、询问患者的症状变化、检查患者的体征、复核医嘱和护理措施等。通过每一步细致的查房活动，医护人员可以全面了解患者的病情和康复情况，为患者提供更好的护理服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4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60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中医骨科护理查房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中医骨科护理查房是一项重要的医疗活动，通过定期巡诊和评估，及时了解患者病情变化，制定有效护理计划和康复方案。医护人员应该认真对待每一次查房，确保患者得到最佳的治疗效果。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7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患者基本信息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患者姓名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患者姓名为张三，是本次查房的主要对象。张三是一位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42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岁的男性患者，住院号为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2021001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。在接下来的内容中，我们将对他的病情和护理情况进行详细了解。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0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1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2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3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4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5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6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7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9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2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康复训练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床上起立训练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定期理疗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5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药物治疗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镇痛药物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抗生素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8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护理计划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9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0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饮食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低脂低糖饮食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多吃富含钙质的食物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5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3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8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2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康复进展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经过了一段时间的康复治疗，患者的伤口愈合良好，活动能力逐渐恢复。在接下来的护理中，我们将继续密切关注患者的康复情况，确保他能尽快康复出院。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85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86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06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第三章 病史和主诉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病史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1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患者有五年的腰痛史，加重后出现下肢无力，伴有尿频尿急。这可能表明患者患有腰椎间盘突出等骨科问题，需要进一步检查和治疗。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1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1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33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4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5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6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8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9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主诉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患者主诉腰痛，活动受限，行走困难，影响生活质量。这些症状可能与腰椎问题有关，需要及时进行骨科护理查房和治疗。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5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5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7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5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76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77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78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79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38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8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01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2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3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04" name="Picture 5" descr="C:/Users/Administrator/Desktop/ppt模板/图片素材/真人/QQ截图20240310101913.pngQQ截图20240310101913"/>
          <p:cNvPicPr/>
          <p:nvPr/>
        </p:nvPicPr>
        <p:blipFill>
          <a:blip r:embed="rId2"/>
          <a:srcRect t="4907" b="4907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405" name="Picture 6" descr="C:/Users/Administrator/Desktop/ppt模板/图片素材/真人/91d78118884c4e968e9e5ddf35220eb1.jpg91d78118884c4e968e9e5ddf35220eb1"/>
          <p:cNvPicPr/>
          <p:nvPr/>
        </p:nvPicPr>
        <p:blipFill>
          <a:blip r:embed="rId3"/>
          <a:srcRect t="2640" b="2640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406" name="Picture 7" descr="C:/Users/Administrator/Desktop/ppt模板/图片素材/真人/QQ截图20240310102814.pngQQ截图20240310102814"/>
          <p:cNvPicPr/>
          <p:nvPr/>
        </p:nvPicPr>
        <p:blipFill>
          <a:blip r:embed="rId4"/>
          <a:srcRect t="9328" b="9328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407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症状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腰痛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下肢无力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尿频尿急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诊断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腰椎间盘突出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治疗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骨科护理查房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物理治疗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3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04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第四章 体格检查结果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2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患者一般情况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患者面色苍白，自主体位，神志清楚。这是对患者一般情况的描述，体现了患者的一些基本身体状况。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42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42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4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1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2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3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4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5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6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7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8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59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双下肢腱反射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存在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62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3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65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神经系统检查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68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69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下肢肌力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7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47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92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https://d.book118.com/036155020040010103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18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中医骨科护理查房</vt:lpstr>
      <vt:lpstr>目录</vt:lpstr>
      <vt:lpstr>第1章 简介</vt:lpstr>
      <vt:lpstr>内容</vt:lpstr>
      <vt:lpstr>过程</vt:lpstr>
      <vt:lpstr> </vt:lpstr>
      <vt:lpstr>第2章 患者基本信息</vt:lpstr>
      <vt:lpstr>患者姓名</vt:lpstr>
      <vt:lpstr>护理计划</vt:lpstr>
      <vt:lpstr> </vt:lpstr>
      <vt:lpstr>第三章 病史和主诉</vt:lpstr>
      <vt:lpstr>病史</vt:lpstr>
      <vt:lpstr> </vt:lpstr>
      <vt:lpstr>总结</vt:lpstr>
      <vt:lpstr>第四章 体格检查结果</vt:lpstr>
      <vt:lpstr> </vt:lpstr>
      <vt:lpstr>神经系统检查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2024-09-28T10:04:39.548</cp:lastPrinted>
  <dcterms:created xsi:type="dcterms:W3CDTF">2024-09-28T02:04:39Z</dcterms:created>
  <dcterms:modified xsi:type="dcterms:W3CDTF">2024-09-28T02:04:41Z</dcterms:modified>
</cp:coreProperties>
</file>