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8D95FF-6A27-4BD0-957C-21522F996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5980D-20AF-4014-AA36-833C27363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EBA5F9-0CC1-4F9B-A5A2-D0061F8F5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0ABE81-9A4B-4C07-B37C-9B885D295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7EC89F-1551-41A0-99E1-0B7454A62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8E9B09-60C7-47F9-BFC2-8F62A02B59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FFD5D2-D8A4-4AE5-880E-60CE3AFDE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CC054A-279F-4FF1-9587-BA9774D4D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E8FD9D-E61B-4FAF-B25B-B3301373D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9A3E90-59F8-42FD-AB9B-96D79BA77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1C0C87-07C3-4F72-B96A-1169ADE13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155052110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关键对话读后感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关键对话概述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关键对话技巧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关键对话案例分析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从《关键对话》中学到的生活智慧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如何提升关键对话能力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《关键对话》的启示与思考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关键对话概述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352" b="1935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关键对话是一种互动交流方式，通常涉及敏感、紧张或重要的话题，需要高超的沟通技巧来处理。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关键对话具有不确定性、风险性和结果影响大的特点，需要参与者具备高度的认知和情感能力。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关键对话是决定组织成功与否的重要因素，能够促进团队协作、提高决策质量，并增强人际关系。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在个人生活中，关键对话处理得当有助于解决冲突、增进关系，并提高个人影响力。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关键对话的重要性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30251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《关键对话》这本书，我深刻认识到关键对话在生活和工作中的重要性。这本书提供了实用的技巧和工具，帮助我们识别关键对话、掌握对话进程并解决冲突。我将在今后的生活和工作中更加注重关键对话的处理，努力提高自己的沟通技巧，以更好地影响他人、解决问题并建立良好的人际关系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539110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5954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50313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85161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>
            <a:off x="85161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1031952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在工作中，关键对话可用于解决团队冲突、进行绩效评估、制定战略决策等场景。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090774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187618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1977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2" name="Connector 12"/>
          <p:cNvCxnSpPr/>
          <p:nvPr/>
        </p:nvCxnSpPr>
        <p:spPr>
          <a:xfrm>
            <a:off x="4403275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4403275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7855770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52615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166974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816827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816827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4723075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在家庭生活中，关键对话可用于处理敏感的家庭问题、解决争执和建立亲子关系等。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关键对话的应用场景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关键对话技巧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在对话过程中，对对方的观点进行总结复述，确保理解对方的意图和情感。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总结复述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750" b="775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不仅要听对方说话的内容，还要留意对方的语气、表情和肢体动作，全面理解对方的真实意图。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深度倾听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在倾听过程中，适时回应对方的感受，表达对对方情感的理解和共鸣。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回应感受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肯定表达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在表达自己的观点时，要适时肯定对方的观点，表达对对方的尊重和认可。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用简洁明了的语言表达自己的观点，避免使用模糊或含糊不清的表达方式。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适度表达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在表达自己的观点时，要适度控制情绪，避免过于激动或过于冷漠。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865" b="886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情绪管理技巧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自我觉察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在对话过程中，要时刻关注自己的情绪变化，及时调整自己的情绪状态。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情绪调节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在对话过程中，要学会调节自己的情绪，避免情绪波动过大影响对话效果。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保持冷静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在对话过程中，要保持冷静理性，不要因为情绪激动而做出过激的言行。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https://d.book118.com/036155052110010031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2024-08-29T22:10:29.778</cp:lastPrinted>
  <dcterms:created xsi:type="dcterms:W3CDTF">2024-08-29T14:10:29Z</dcterms:created>
  <dcterms:modified xsi:type="dcterms:W3CDTF">2024-08-29T14:10:31Z</dcterms:modified>
</cp:coreProperties>
</file>