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0DCB0-6B78-4BFD-9272-CDB3E0DA6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374D3-11DF-4314-A9A7-BFD4EE767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104A5-B176-4FD5-A45D-07ED5566C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A7E6A-58C4-4B10-85F3-1CA69C27A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E8072A-F6E3-4DC4-B12C-EA607B5AE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5C9BC7-FBCC-4A44-9500-1C885F147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4E18D9-54ED-4AE4-96D7-54FB18B24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27080-8970-4876-AB93-5C27479C7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68EF2-682A-49BA-96C4-25AA6C65B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A69C0-273E-444B-83E7-764906811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06192-82E4-4DA7-9D0C-A83A4F81B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00020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护士感恩的演讲稿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6032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感恩之心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护士的职责与使命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护士的成长与收获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感恩与回馈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感恩之心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对生命的敬畏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我们深知生命的可贵，因此我们尽心尽力地照顾患者，用专业和爱心守护他们的生命安全。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生命是宇宙间最宝贵、最脆弱的存在，护士作为生命的守护者，对每一个生命都充满敬畏之心。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7" r="13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对职业的热爱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护士职业的神圣使命感驱使我们不断追求卓越，为患者的健康贡献自己的力量。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我们热爱护理事业，愿意为患者提供全方位、人性化的护理服务，让患者在病痛中感受到温暖和关爱。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护士对患者充满关爱，这种关爱超越了职业范畴，是一种人道主义精神的体现。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我们关注患者的需求，倾听他们的声音，用实际行动诠释着关爱与奉献的真谛。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对患者的关爱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护士的职责与使命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护士需要密切观察患者的病情变化，及时发现异常情况，采取相应措施，确保患者的安全和舒适。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细心观察病情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精心护理操作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917" b="9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护士需要熟练掌握各项护理操作技能，严格按照操作规程进行，确保患者的护理质量和安全。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护士需要耐心解答患者及家属的疑问，提供相关的健康知识和护理建议，增强患者的信心和配合度。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精心护理，让患者安心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耐心沟通，让患者舒心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倾听患者心声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护士需要耐心倾听患者的诉求和心声，关注患者的情感需求，给予关爱和支持。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护士需要及时向医生反馈患者的病情变化和护理情况，协助医生做出正确的诊断和治疗方案。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积极沟通协调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护士需要与其他医护人员、患者及家属进行积极有效的沟通协调，确保患者的治疗和护理工作的顺利进行。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护士需要以热情周到的服务态度对待每一位患者，让患者感受到温暖和关爱。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护士需要关注患者的个性化需求，尽力满足患者的合理要求，提高患者的满意度。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护士需要在患者面对困难和挫折时给予鼓励和支持，帮助患者树立信心和勇气。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给予鼓励支持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真诚服务，让患者暖心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护士需要严格遵守医院的各项制度和操作规程，确保患者的护理质量和安全。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护士需要认真执行医生的医嘱，确保患者的治疗和护理工作的准确性和有效性。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认真执行医嘱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护士需要不断学习和提高自己的专业知识和技能水平，以保持专业素养和护理质量。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保持专业素养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严谨工作，让患者放心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护士的成长与收获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https://d.book118.com/036200020233010054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2024-09-22T06:16:40.159</cp:lastPrinted>
  <dcterms:created xsi:type="dcterms:W3CDTF">2024-09-21T22:16:40Z</dcterms:created>
  <dcterms:modified xsi:type="dcterms:W3CDTF">2024-09-21T22:16:42Z</dcterms:modified>
</cp:coreProperties>
</file>