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76F74-F48A-4567-87C2-CAF755BD5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B3A56-29D8-4E60-9CB6-5E957F04B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DC28F-CBC3-4C12-832E-AE3CB56D6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556FC-A831-4D06-A128-66FCB9C13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100583-A116-48BC-9E60-3DAF70533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A3DE82-72C9-463F-9291-F0C533C81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F06E5E-35CD-463F-B23D-EA513B67B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53D3E-C09E-4AD3-87A1-7DEDE3B89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0188C-550A-4CB2-889A-0AD59C166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02761-E63B-4BC3-8D4E-6B7A0C715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2B7C8-4F58-46D7-922A-B887F9CB1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0014315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2023年观光车队长年度工作总结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建议和意见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观光车队日常管理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制定并执行观光车队的日常工作计划，确保车队正常运行。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监督和检查观光车的日常使用、保养和维修情况，确保车辆安全可靠。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定期组织观光车队的安全检查和评估，及时发现和解决安全隐患。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协调和处理观光车队在日常运营中遇到的问题和困难，提高车队运营效率。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制定并执行司机培训计划，提高司机专业技能和服务水平。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定期组织司机进行安全知识和技能培训，确保司机具备合格的安全意识和操作能力。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对司机进行考核和评价，建立司机档案，为优秀司机提供晋升和发展机会。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及时处理司机的投诉和建议，持续改进司机管理方式和方法。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司机培训与考核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制定并执行车辆维护和保养计划，确保车辆保持良好的技术状态。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定期对车辆进行技术检查和性能测试，及时发现和解决潜在问题。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监督和检查车辆的维修和保养工作，确保维修质量和服务水平。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建立车辆维修和保养档案，对车辆使用和维护情况进行记录和分析。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车辆维护与保养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制定并执行观光车队的安全管理制度和操作规程，确保安全运营。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对发生的安全事故进行调查和分析，制定整改措施和预防措施，防止类似事故再次发生。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定期组织安全检查和评估，及时发现和纠正安全隐患和违规行为。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建立安全事故档案，对安全事故进行记录、统计和分析，为安全管理提供数据支持。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5998" r="599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安全管理与事故处理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完成全年观光车运输计划，确保游客安全、舒适地游览景区。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优化调度安排，提高车辆使用效率，确保观光车队准时准点服务。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针对不同季节和节假日制定应对措施，有效应对客流量波动。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完成年度运输任务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60" b="2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提高观光车队服务水平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定期组织员工培训，提升驾驶员服务意识和驾驶技能。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优化观光车队服务流程，提高游客满意度。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完善车辆清洁维护制度，确保车辆内外卫生整洁。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加强车辆维修管理，规范维修流程，降低维修成本。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推行节能减排措施，降低燃油消耗和排放污染。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727" r="972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制定科学合理的车辆保养计划，延长车辆使用寿命。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有效降低车辆维修成本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建立完善的安全管理制度，强化安全意识。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引入智能化监控系统，实时监测车辆运行状况和驾驶员行为。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定期开展安全演练和应急预案演练，提高应急处置能力。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创新安全管理措施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https://d.book118.com/036200143155010103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2024-09-29T00:29:54.771</cp:lastPrinted>
  <dcterms:created xsi:type="dcterms:W3CDTF">2024-09-28T16:29:54Z</dcterms:created>
  <dcterms:modified xsi:type="dcterms:W3CDTF">2024-09-28T16:29:56Z</dcterms:modified>
</cp:coreProperties>
</file>