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2174E-D856-4833-963B-F8B5ECB90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2C92F-1741-42E0-9A96-B039A861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B1501-83CF-4A54-87E8-518333AB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EBED1-C646-4948-807F-413073A7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4AA84-2875-44EF-BCCD-3F715FFF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831AEA-DC76-49F8-9D1E-E6F4DC99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CE42D-4273-49CB-9AF4-9F131C261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E8AD0-FB87-407F-8CEA-9712D2D5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5E87A-CC78-422D-82B8-A9F4B27F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4D5ED-73D1-4314-B53E-295C16045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67F4C-50FD-4212-816B-40F606BC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02121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审计完成阶段工作总结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审计计划执行情况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审计发现与结论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与被审计单位沟通情况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审计工作成果展示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评估审计工作的效果和质量，确保审计目标的达成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总结审计过程中的经验教训，为今后的审计工作提供改进方向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向相关利益方报告审计结果，提高透明度和信任度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审计计划的执行情况和结果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重大发现和问题的详细描述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对被审计单位内部控制的评价和建议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需要进一步关注或解决的问题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审计计划执行情况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审计计划回顾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审计目标达成情况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本次审计计划的目标已全部达成，包括对财务报表的合规性、准确性和完整性进行了全面审查。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审计范围覆盖情况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审计范围涵盖了公司所有重要业务领域和关键流程，确保了审计的全面性和有效性。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审计方法和程序应用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在审计过程中，我们采用了适当的审计方法和程序，包括数据分析、访谈、抽样测试等，以确保审计结果的准确性和可靠性。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我们对公司的资产负债表、利润表和现金流量表进行了详细审查，确认其符合相关会计准则和法规要求。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我们评估了公司的内部控制体系，发现其设计合理且执行有效，能够确保财务报告的准确性和完整性。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我们对公司的业务活动进行了合规性检查，确认其符合相关法律法规和监管要求。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项目时间安排合理，充分考虑了工作量和难度等因素，确保了项目的按时完成。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本次审计项目配备了经验丰富的审计团队，包括项目经理、财务审计师、IT审计师等，确保了项目的顺利进行。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项目预算控制得当，没有出现超支情况，确保了项目的经济效益。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审计发现与结论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内部控制缺陷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在审计过程中，我们发现被审计单位在内部控制方面存在若干缺陷，如审批流程不规范、职责分离不彻底等，这些问题可能增加了错报和舞弊的风险。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我们发现被审计单位的财务报表中存在一些错误和不一致之处，主要涉及收入确认、资产计价和费用核算等方面，这些问题可能对财务报表的真实性和准确性产生影响。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法律法规遵循情况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在审计中，我们还关注了被审计单位对法律法规的遵循情况，发现其在某些方面存在违规行为，如税务处理不当、环保法规执行不力等。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主要审计发现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42" r="22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综合考虑被审计单位的内部控制设计和执行情况，我们认为其内部控制体系存在一定缺陷，需要进一步完善和加强。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根据我们的审计程序和结果，我们对被审计单位的财务报表提出了保留意见，因为存在上述财务报表问题，其真实性和准确性受到一定影响。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我们认为被审计单位在法律法规遵循方面存在一定问题，需要引起重视并及时整改，以避免可能的法律风险和声誉损失。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法律法规遵循评价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审计结论汇总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由于被审计单位内部控制存在缺陷，可能导致业务流程出现混乱、资产安全受到威胁等风险，需要立即采取措施加以改进。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内部控制失效风险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被审计单位财务报表中存在的问题可能导致投资者、债权人等利益相关方对其财务状况产生误判，从而引发信任危机和市场波动。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财务报表错报风险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被审计单位在法律法规遵循方面的违规行为可能面临政府处罚、声誉受损等严重后果，甚至可能影响其持续经营能力。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法律法规违规风险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重大风险提示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https://d.book118.com/036200212113010103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2024-09-28T19:01:48.108</cp:lastPrinted>
  <dcterms:created xsi:type="dcterms:W3CDTF">2024-09-28T11:01:48Z</dcterms:created>
  <dcterms:modified xsi:type="dcterms:W3CDTF">2024-09-28T11:01:50Z</dcterms:modified>
</cp:coreProperties>
</file>