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95518-7ACA-49E0-A540-8ED2365D7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1732C-8E13-4FAB-AFF0-4EC9DA57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50EF-E2A0-4271-A00A-3A66CC41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C85C2-1900-4493-9E8A-9AEAB635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AE6AD-98FF-43A3-949A-FEDA3CE7E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3A4CC-CE30-4C5A-B946-D91DAC28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0E280-9696-4B99-89D1-E7CD4DE12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29C34-3E61-4E32-AB7D-914372779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AFD9D-BB35-451C-801B-5B4994C58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B1870-CF6C-40F6-9A69-76351594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102F8-ED6E-49EA-9D9C-53C38C26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1131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石油行业人才培养与发展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石油行业概述与人才需求
 人才培养目标与核心技能
 校内培养方案与课程设置
 实践教学与实习机会
 行业培训与认证体系
 人才激励机制与晋升通道
 行业发展趋势与人才需求变化
 结论：人才培养对石油行业的重要性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石油行业概述与人才需求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石油行业人才培养与发展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石油行业概述与人才需求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石油行业概述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1.石油行业是一个全球性的产业，涉及到勘探、开采、生产、加工、运输和销售等多个环节。</a:t>
            </a:r>
          </a:p>
          <a:p>
            <a:r>
              <a:t>2.随着经济的发展和技术的进步，石油行业对人才的需求也在不断变化。</a:t>
            </a:r>
          </a:p>
          <a:p>
            <a:r>
              <a:t>3.石油行业需要的人才不仅要具备专业知识和技能，还需要具备创新思维和解决问题的能力。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人才需求现状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1.石油行业需要大量的工程技术人才，包括石油地质工程师、钻井工程师、采油工程师等。</a:t>
            </a:r>
          </a:p>
          <a:p>
            <a:r>
              <a:t>2.随着环保意识的提高和可持续发展的需要，石油行业也需要更多的环保和新能源方面的人才。</a:t>
            </a:r>
          </a:p>
          <a:p>
            <a:r>
              <a:t>3.石油行业还需要大量的管理人才，包括项目管理、人力资源管理、财务管理等。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石油行业概述与人才需求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1.石油行业的人才培养注重实践能力和创新能力的培养，加强校企合作，提高学生的实际操作能力。</a:t>
            </a:r>
          </a:p>
          <a:p>
            <a:r>
              <a:t>2.随着信息化和智能化的发展，石油行业的人才培养也需要加强信息技术和数据分析方面的教育。</a:t>
            </a:r>
          </a:p>
          <a:p>
            <a:r>
              <a:t>3.石油行业的人才培养还需要注重国际化和跨文化交流，提高学生的国际视野和跨文化沟通能力。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人才发展挑战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1.石油行业的发展受到全球经济和政治形势的影响，人才培养和发展需要应对行业的不确定性。</a:t>
            </a:r>
          </a:p>
          <a:p>
            <a:r>
              <a:t>2.石油行业的技术更新迅速，人才培养和发展需要跟上技术发展的步伐。</a:t>
            </a:r>
          </a:p>
          <a:p>
            <a:r>
              <a:t>3.石油行业的人才竞争激烈，需要加强人才培养和引进的策略，保持人才的优势。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石油行业概述与人才需求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人才发展机遇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1.随着经济的发展和技术的进步，石油行业仍然有很大的发展空间，为人才提供更多的机遇。</a:t>
            </a:r>
          </a:p>
          <a:p>
            <a:r>
              <a:t>2.随着环保和可持续发展的需求，石油行业也在逐步转型，为人才提供更多的发展机会。</a:t>
            </a:r>
          </a:p>
          <a:p>
            <a:r>
              <a:t>3.石油行业需要加强技术创新和研发，提高行业的核心竞争力，为人才提供更多的创新和发展机会。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人才培养目标与核心技能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石油行业人才培养与发展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人才培养目标与核心技能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勘探技术培养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1.掌握地质学基础理论，熟悉石油生成、运移和聚集的基本理论。</a:t>
            </a:r>
          </a:p>
          <a:p>
            <a:r>
              <a:t>2.熟练掌握地震勘探、重力勘探、磁力勘探等勘探技术。</a:t>
            </a:r>
          </a:p>
          <a:p>
            <a:r>
              <a:t>3.了解前沿的勘探技术和发展趋势，如非常规油气藏的勘探技术。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钻井工程技能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1.熟悉钻井设备及其操作，掌握钻井工艺流程。</a:t>
            </a:r>
          </a:p>
          <a:p>
            <a:r>
              <a:t>2.掌握钻井过程中的故障排查与处理技能。</a:t>
            </a:r>
          </a:p>
          <a:p>
            <a:r>
              <a:t>3.了解智能化钻井技术及其发展趋势。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人才培养目标与核心技能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油气田开发与设计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1.掌握油气藏工程基本理论，熟悉油气藏开发方案设计。</a:t>
            </a:r>
          </a:p>
          <a:p>
            <a:r>
              <a:t>2.熟练掌握油气井生产动态分析方法。</a:t>
            </a:r>
          </a:p>
          <a:p>
            <a:r>
              <a:t>3.了解非常规油气藏的开发技术及其发展趋势。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石油化工技能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1.熟悉石油加工工艺流程，掌握石油化工基本原理。</a:t>
            </a:r>
          </a:p>
          <a:p>
            <a:r>
              <a:t>2.掌握石油化工产品的性能与检测方法。</a:t>
            </a:r>
          </a:p>
          <a:p>
            <a:r>
              <a:t>3.了解绿色石化技术和循环经济理念在石油化工中的应用。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人才培养目标与核心技能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工程管理技能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1.掌握石油工程项目管理的基本理论和方法。</a:t>
            </a:r>
          </a:p>
          <a:p>
            <a:r>
              <a:t>2.熟悉石油工程项目的经济评价、风险评估与决策。</a:t>
            </a:r>
          </a:p>
          <a:p>
            <a:r>
              <a:t>3.了解工程信息化和数字化管理技术在石油工程中的应用。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国际石油商务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1.掌握国际石油市场的基本格局和运作模式。</a:t>
            </a:r>
          </a:p>
          <a:p>
            <a:r>
              <a:t>2.熟悉石油贸易、合同管理与谈判技巧。</a:t>
            </a:r>
          </a:p>
          <a:p>
            <a:r>
              <a:t>3.了解国际石油法律法规和贸易风险防控。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校内培养方案与课程设置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石油行业人才培养与发展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校内培养方案与课程设置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基础理论课程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1.强化石油地质、油藏工程、钻井工程、采油工程等基础理论知识的学习，为学生打下坚实的专业基础。</a:t>
            </a:r>
          </a:p>
          <a:p>
            <a:r>
              <a:t>2.引入国际前沿的石油理论和技术，使学生能够及时了解和掌握行业动态和最新技术。</a:t>
            </a:r>
          </a:p>
          <a:p>
            <a:r>
              <a:t>3.通过案例分析和实践操作，加强理论知识的应用和实践能力的培养。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实践技能课程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1.加强实验室建设，完善实验设备和条件，为学生提供充足的实践机会。</a:t>
            </a:r>
          </a:p>
          <a:p>
            <a:r>
              <a:t>2.设计综合性、创新性实验，提高学生的实践能力和创新意识。</a:t>
            </a:r>
          </a:p>
          <a:p>
            <a:r>
              <a:t>3.加强与企业的合作，开展实地实习和实践，使学生更好地了解实际工作环境和技能要求。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校内培养方案与课程设置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1.结合石油行业发展趋势，加强与计算机科学、数据分析、人工智能等跨学科的融合。</a:t>
            </a:r>
          </a:p>
          <a:p>
            <a:r>
              <a:t>2.开设相关课程，培养学生多元化的知识和技能，提高其在行业中的竞争力。</a:t>
            </a:r>
          </a:p>
          <a:p>
            <a:r>
              <a:t>3.鼓励学生参加跨学科竞赛和项目，拓展其视野和解决问题的能力。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国际化课程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1.引入国际先进的石油工程教育理念和方法，提高课程质量和水平。</a:t>
            </a:r>
          </a:p>
          <a:p>
            <a:r>
              <a:t>2.加强与国际石油高校和企业的交流合作，为学生提供海外学习和实习机会。</a:t>
            </a:r>
          </a:p>
          <a:p>
            <a:r>
              <a:t>3.培养学生的国际视野和跨文化交流能力，提高其在全球石油行业中的竞争力。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跨学科课程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实践教学与实习机会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石油行业人才培养与发展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实践教学与实习机会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实践教学与实习机会在石油行业人才培养中的重要性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1.实践教学与实习机会能够提供学生实际操作的经验，帮助他们理解和掌握理论知识，提高其专业技能和综合素质。</a:t>
            </a:r>
          </a:p>
          <a:p>
            <a:r>
              <a:t>2.石油行业是一个实践性很强的领域，实践教学与实习机会可以帮助学生适应行业的工作环境，提高其就业竞争力。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实践教学与实习机会的类型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1.石油行业实践教学包括实验室实验、课程设计、毕业设计等环节，旨在帮助学生掌握基本实验技能、设计方法和解决实际问题的能力。</a:t>
            </a:r>
          </a:p>
          <a:p>
            <a:r>
              <a:t>2.实习机会包括校内实习、校外实习、国际实习等多种形式，学生可以通过实习了解行业的工作流程、积累实践经验，培养团队合作精神。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实践教学与实习机会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实践教学与实习机会的发展趋势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1.随着石油行业的快速发展，实践教学与实习机会也在不断变化和更新，越来越多的企业和学校开始注重实践教学与实习环节。</a:t>
            </a:r>
          </a:p>
          <a:p>
            <a:r>
              <a:t>2.未来，实践教学与实习机会将更加注重创新和实践能力的培养，以满足行业对高素质人才的需求。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实践教学与实习机会的挑战与机遇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1.当前，实践教学与实习机会面临着一些挑战，如实践教学资源不足、实习机会难以获取等问题。</a:t>
            </a:r>
          </a:p>
          <a:p>
            <a:r>
              <a:t>2.但是，随着石油行业的不断发展和国家对人才培养的重视，实践教学与实习机会也将迎来更多的机遇和发展空间。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https://d.book118.com/036201131124010034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石油行业概述与人才需求</vt:lpstr>
      <vt:lpstr> 石油行业概述与人才需求</vt:lpstr>
      <vt:lpstr> 石油行业概述与人才需求</vt:lpstr>
      <vt:lpstr> 石油行业概述与人才需求</vt:lpstr>
      <vt:lpstr> 人才培养目标与核心技能</vt:lpstr>
      <vt:lpstr> 人才培养目标与核心技能</vt:lpstr>
      <vt:lpstr> 人才培养目标与核心技能</vt:lpstr>
      <vt:lpstr> 人才培养目标与核心技能</vt:lpstr>
      <vt:lpstr> 校内培养方案与课程设置</vt:lpstr>
      <vt:lpstr> 校内培养方案与课程设置</vt:lpstr>
      <vt:lpstr> 校内培养方案与课程设置</vt:lpstr>
      <vt:lpstr> 实践教学与实习机会</vt:lpstr>
      <vt:lpstr> 实践教学与实习机会</vt:lpstr>
      <vt:lpstr> 实践教学与实习机会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2024-09-03T20:00:53.141</cp:lastPrinted>
  <dcterms:created xsi:type="dcterms:W3CDTF">2024-09-03T12:00:53Z</dcterms:created>
  <dcterms:modified xsi:type="dcterms:W3CDTF">2024-09-03T12:00:55Z</dcterms:modified>
</cp:coreProperties>
</file>