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4FCF3-3305-470C-AB6C-1BE903E1C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0DB7-1189-4FAF-B7CC-534CA148B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CFDAD-8A0C-44ED-B5B9-CA996D154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0E64E-08CF-4C49-827C-D40C7FAF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A7010-5C5D-456A-BC79-00AD9572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4137E-8689-47CE-8CEB-14E6A780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0F651-2F21-4A06-8935-94B0907C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CA309-CD4B-4FC2-B7CD-F305767D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C6241-9733-4A31-8810-A65FB5EAA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7770F-3E35-47BD-A918-797539213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E1282-5856-4BBE-9A96-6D7A27C2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1205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国际格局与国际组织课件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国际格局概述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国际组织概述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主要国际组织介绍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国际格局与国际组织的关系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国际格局与国际组织的未来发展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国际格局概述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国际格局是指国际社会中各个国家、地区和国际组织之间的力量对比、互动关系和秩序结构。它反映了国际社会中的权力分配、利益关系和国际规则的制定。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国际格局的形成与演变受到多种因素的影响，包括政治、经济、军事、文化等方面。这些因素相互作用，共同决定了国际格局的发展趋势和变化。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国际格局概述 国际格局的定义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格局具有多极化、多元化、复杂化的特点。多极化是指国际社会中存在多个力量中心，这些力量中心之间相互竞争、合作，共同影响着国际秩序的发展。多元化是指国际社会中存在多种文化、宗教和意识形态，这些因素相互交织、碰撞，影响着国际关系的发展。复杂化是指国际社会中的各种力量和因素相互作用，形成错综复杂的局面，使得国际关系更加难以预测和管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格局对世界和平与发展具有重要影响。良好的国际格局有利于维护世界和平与稳定，促进各国之间的合作与发展。而动荡的国际格局则可能导致国家之间的矛盾和冲突，甚至引发战争和危机。因此，各国应该积极参与国际事务，推动建立公正合理的国际秩序，以促进世界的和平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国际格局概述 国际格局的定义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国际组织概述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国际组织是跨国界的组织，具有跨国性、政治中立性、非政府性等特点，主要分为政府间国际组织和非政府间国际组织两类。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通常是由多个国家或地区组成的团体，旨在促进各国之间的合作与交流。政府间国际组织是由主权国家组成的团体，如联合国、欧盟等；而非政府间国际组织则是由民间团体、企业等非政府实体组成的团体，如国际红十字会、世界贸易组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国际组织的定义与分类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国际组织的形成与演变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国际组织的形成经历了漫长的历史演变，其发展受到国际政治、经济、文化等多方面因素的影响。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国际组织多为宗教、文化交流等目的而设立，随着时间的推移，国际组织逐渐涉及到政治、经济、安全等领域。在两次世界大战期间，国际组织的发展达到了高峰，如联合国、世界贸易组织等都是在二战后成立的。近年来，随着全球化进程的加速，国际组织在应对全球性挑战和问题方面发挥着越来越重要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国际组织在全球治理中发挥着重要作用，对国际政治、经济、安全等方面产生深远影响。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通过推动国际合作与交流，促进各国之间的互利共赢，有助于维护世界和平与稳定。同时，国际组织还制定和实施各种国际规则和标准，加强全球治理体系的建设。此外，国际组织还为各国提供了一个平台，有助于解决国际争端和纠纷，促进全球经济的发展和繁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国际组织的作用与影响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主要国际组织介绍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https://d.book118.com/036201205110010031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2024-08-29T22:11:53.394</cp:lastPrinted>
  <dcterms:created xsi:type="dcterms:W3CDTF">2024-08-29T14:11:53Z</dcterms:created>
  <dcterms:modified xsi:type="dcterms:W3CDTF">2024-08-29T14:11:55Z</dcterms:modified>
</cp:coreProperties>
</file>