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2916E-2E65-4C1D-8CC8-13080490C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FBB9C-FA25-45BB-AF7B-67EE51ED8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1C8D5-BECC-48E0-8755-BFEB4ECCA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D8BCF-28E7-4D76-BA92-C7405140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1005A-13FE-453A-B00F-80DD07BF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07ACE-681A-410D-8497-817B202F8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BE575-3810-4B21-AE06-99EF85A9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33943-CA96-488B-B5A0-CA742227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BFD7A-89CC-4616-84D6-92E0D7C4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0B9E2-B97B-4DAA-807E-FF223AC0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25AC0-D46C-4C99-AB6E-3C68799FE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2202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吉利收购沃尔沃案例分析正课件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吉利收购沃尔沃背景介绍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收购动机及影响分析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收购后的整合策略与实践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收购效果评估与未来展望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吉利收购沃尔沃的启示与借鉴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吉利收购沃尔沃背景介绍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吉利公司概况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成立时间与发展历程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吉利汽车成立于1986年，初期以生产家用轿车为主，后逐步发展壮大，成为国内知名的汽车制造商。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产品线与市场地位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吉利汽车拥有多款热销车型，覆盖了经济型车、中级车、中高级车等多个细分市场，在国内汽车市场中占据重要地位。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吉利汽车注重技术创新和研发，与多个国际汽车品牌展开合作，引进先进技术和管理经验，提升自身竞争力。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产品线与市场定位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沃尔沃拥有多款豪华轿车、SUV和电动车型，定位于高端市场，与宝马、奔驰等品牌竞争。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品牌价值与特色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沃尔沃以其安全性能、环保理念和创新技术为品牌特色，赢得了消费者的信赖和喜爱。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成立时间与品牌历史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沃尔沃成立于1927年，以其安全、质量和技术创新而闻名，是全球知名的豪华汽车品牌之一。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沃尔沃公司概况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随着中国汽车市场的快速发展和全球化进程加速，中国汽车企业开始寻求海外扩张和品牌提升的机会。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经济环境与行业趋势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吉利汽车希望通过收购沃尔沃实现技术升级、品牌提升和市场拓展，而沃尔沃则希望借助中国市场实现复苏和增长。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吉利收购沃尔沃的动因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吉利汽车于2010年3月正式宣布收购沃尔沃，经过数月的谈判和筹备，于当年8月完成交割。交易金额为18亿美元，吉利获得了沃尔沃的全部股权和相关资产。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收购过程与交易细节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收购事件的触发与过程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收购动机及影响分析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通过收购国际知名品牌沃尔沃，吉利可以提升自身品牌形象，提高国际知名度。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沃尔沃作为一家拥有较高技术水平的汽车企业，其技术积累可以为吉利提供支持，帮助吉利提升产品品质和技术水平。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获取先进技术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通过收购沃尔沃，吉利可以进一步拓展国际市场，提高市场份额和销售业绩。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吉利收购沃尔沃的动机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通过收购沃尔沃，吉利可以获得沃尔沃的研发资源和技术积累，提升自身的研发能力和创新能力。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提升研发能力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借助沃尔沃的品牌影响力和市场渠道，吉利可以进一步扩大市场份额，提高销售业绩。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通过收购沃尔沃，吉利可以加速自身的国际化发展进程，提高在国际市场的竞争力。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收购对吉利的影响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获得资金支持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沃尔沃在面临经营困境时，吉利的收购为其提供了资金支持，帮助沃尔沃渡过难关。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保持品牌独立性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吉利收购沃尔沃后，承诺保持沃尔沃品牌的独立性和经营自主权，确保沃尔沃的品质和形象不受影响。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通过与吉利的合作，沃尔沃可以与吉利实现资源共享和优势互补，推动双方共同发展和进步。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收购对沃尔沃的影响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https://d.book118.com/036202202111010032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2024-08-31T12:21:36.171</cp:lastPrinted>
  <dcterms:created xsi:type="dcterms:W3CDTF">2024-08-31T04:21:36Z</dcterms:created>
  <dcterms:modified xsi:type="dcterms:W3CDTF">2024-08-31T04:21:38Z</dcterms:modified>
</cp:coreProperties>
</file>