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34B39-60DA-4946-9BA7-77DAD12FB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4BA06-B383-43B8-8771-572198FA2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9E668-2444-4ACD-A908-E70300959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36EB9-BCDA-493A-A3E6-49E2D7DF5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71EF5A-DD3C-49D9-B076-C8E6F4F22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8F1145-3FF3-4B2F-8658-EBF146A34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412337-39A2-423D-B27A-F7958E937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23AD6F-1D03-4FF5-8E45-14D87D26A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FF0C4-C4F8-4354-B0BC-041F56AFC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0CA32-611E-46E4-9B43-D9FD561BC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E72F7-24D5-4043-BABA-1552BC398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0305005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心理健康趣味活动总结报告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活动参与人员和组织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活动效果和反馈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活动总结和展望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9032809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近年来，心理健康问题越来越受到社会的关注。为了提高大众对心理健康的重视，促进心理健康知识的普及，我们组织了一场别开生面的心理健康趣味活动。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1405" r="11405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本次活动的目的是通过趣味性的方式，让参与者了解心理健康知识，提高自我认知和情绪管理能力，促进个人成长和人际关系的和谐发展。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5386" b="15386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7" b="47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21849" r="21849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本次活动于XXXX年XX月XX日在市中心公园举行，历时半天。公园环境优美，空气清新，为活动的开展提供了良好的场地条件。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心理健康趣味活动，旨在提高员工心理健康意识和自我调节能力。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采用互动游戏、团队挑战、讲座等形式，让员工在轻松愉快的氛围中学习心理健康知识。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包括压力管理、情绪调节、人际关系处理等方面的主题，以及一些有趣的团队建设活动。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活动结束前，由活动负责人进行总结和分享，鼓励员工将所学知识应用到工作和生活中。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团队挑战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进行团队合作的挑战活动，培养员工的团队协作和沟通能力。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互动游戏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组织各种有趣的互动游戏，让员工在游戏中体验和学习心理健康知识。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开场致辞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由活动负责人介绍活动的目的和意义，以及活动的整体安排。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主题讲座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邀请专业心理咨询师进行心理健康主题讲座，分享实用的心理健康知识和技巧。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活动流程安排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互动性强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专业性强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实用性强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氛围轻松愉快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活动亮点和特色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活动采用多种互动形式，让员工积极参与，提高员工的参与度和兴趣。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邀请专业心理咨询师进行主题讲座，确保活动的专业性和权威性。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活动内容紧密结合员工实际需求，涉及的心理健康主题都是员工日常生活中常见的。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整个活动氛围轻松愉快，让员工在放松的状态下学习心理健康知识，提高自我调节能力。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活动参与人员和组织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https://d.book118.com/036203050054010100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2024-09-24T07:25:10.247</cp:lastPrinted>
  <dcterms:created xsi:type="dcterms:W3CDTF">2024-09-23T23:25:10Z</dcterms:created>
  <dcterms:modified xsi:type="dcterms:W3CDTF">2024-09-23T23:25:12Z</dcterms:modified>
</cp:coreProperties>
</file>