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0523E-0232-48F8-8401-8F55E071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591DD-CF2B-49C3-A456-13C822AE7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A7B61-3938-4FCC-87FD-15E98686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84887-3203-48D9-96BD-C3655EEE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ECE90-CEC6-4819-B421-2D8DF457A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E158D-B628-41CF-A017-E2B45923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6A44A-C751-4BBC-A146-5D0F4973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06EAF-60AE-4A6C-8146-EA07D386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7BD73-B2C5-48E7-9DEB-A9A8967C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A89CB-0E3A-4B33-9C5E-CBCD3500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0338-590F-40B1-8397-C2C4DC21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3143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音乐产业市场前景分析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音乐产业发展现状与趋势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音乐产业竞争格局与主要参与者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音乐产业面临的挑战与机遇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音乐产业发展策略与建议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分析音乐产业市场现状及未来趋势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通过对音乐产业市场的深入调研和分析，了解当前市场现状，预测未来发展趋势，为相关企业和投资者提供决策参考。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探讨音乐产业市场发展的机遇与挑战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分析音乐产业市场发展的有利条件和不利因素，探讨市场发展的机遇与挑战，为相关企业和投资者提供应对策略。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音乐产业是指与音乐创作、制作、发行、演出、教育、培训、版权管理等相关的产业链条的集合。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包括音乐创作、制作、发行、演出等核心环节，以及音乐教育、培训、版权管理、音乐科技、音乐媒体等相关领域。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音乐产业定义及范围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音乐产业定义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音乐产业发展现状与趋势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48" b="66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全球音乐产业发展概况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随着数字技术的不断发展和普及，全球音乐产业规模持续扩大，数字音乐市场占比逐年提升。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多元化音乐服务涌现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音乐流媒体、数字音乐下载、在线演唱会等多元化音乐服务不断涌现，满足了消费者多样化的需求。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版权保护意识增强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全球范围内对音乐版权的保护意识逐渐增强，推动了音乐产业的健康发展。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音乐创作与演出市场活跃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中国音乐创作与演出市场日益活跃，涌现出大量优秀的音乐人和作品，音乐演出市场也呈现出繁荣景象。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音乐教育与培训市场兴起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随着音乐教育普及和音乐素养提升，中国音乐教育与培训市场逐渐兴起，为音乐产业的发展提供了有力支撑。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数字音乐市场蓬勃发展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中国数字音乐市场规模逐年扩大，用户数量不断增长，数字音乐已成为主流消费方式。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中国音乐产业发展现状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未来音乐产业将继续向数字化、智能化方向发展，数字音乐、智能音响、虚拟现实音乐等将成为发展热点。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音乐产业将与其他产业进行跨界融合，如影视、游戏、动漫等，创造出更加丰富多样的音乐内容和体验。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随着全球化的深入发展，音乐产业将更加注重全球化与本土化的结合，推动世界各地音乐的交流与传播。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全球化与本土化并重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音乐产业市场分析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随着数字音乐平台的兴起和版权保护意识的加强，音乐版权市场规模不断扩大。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267" r="232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音乐版权市场呈现多元化竞争格局，包括唱片公司、独立音乐人、版权代理机构等多个参与方。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4" r="154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未来，音乐版权市场将继续向规范化、专业化方向发展，数字音乐平台在版权采购和运营方面的作用将更加突出。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音乐版权市场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音乐演出市场的消费者群体广泛，包括不同年龄、性别、职业和地域的人群。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随着演出技术的不断创新和消费者需求的多样化，音乐演出市场将呈现更加多元化、个性化的发展趋势。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音乐演出市场是音乐产业的重要组成部分，市场规模庞大且不断增长。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音乐演出市场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未来，音乐教育培训市场将更加注重个性化教学、多元化课程设置和线上线下融合的教学模式。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随着音乐教育普及率的提高和消费者对音乐教育重要性的认识加深，音乐教育培训市场规模不断扩大。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音乐教育培训机构类型多样，包括专业音乐学校、综合性培训机构、在线音乐教育平台等。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音乐教育培训市场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随着科技的不断进步和音乐产业的数字化转型，音乐科技市场规模迅速扩大。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音乐科技市场涉及的主要技术包括人工智能、大数据分析、虚拟现实、增强现实等。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未来，音乐科技市场将继续推动音乐产业的创新和发展，数字音乐平台将利用先进技术提供更加个性化、智能化的服务。同时，随着5G技术的普及和应用，音乐科技市场将迎来更加广阔的发展空间和机遇。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音乐科技市场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https://d.book118.com/036203143113010042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2024-09-09T21:23:48.976</cp:lastPrinted>
  <dcterms:created xsi:type="dcterms:W3CDTF">2024-09-09T13:23:48Z</dcterms:created>
  <dcterms:modified xsi:type="dcterms:W3CDTF">2024-09-09T13:23:51Z</dcterms:modified>
</cp:coreProperties>
</file>