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1BDFD-552F-493E-9C6B-020126BB0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5290F-6C72-4953-887D-7C6E0EC8F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C650F-134D-4C99-BD0F-C212895DE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0F6D3-6386-4C9F-92EB-271F2E5CC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033C95-5313-4167-9072-5FCDA85BC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7ADB7-003A-40B2-ADEC-3EF15BAAF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2A556B-F187-447D-A692-18A518302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7D95C-E89C-4E92-91C6-1B0153126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E272F-BFC3-4C00-949D-A65EE2543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3C352-EF30-40CD-A594-104231F65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9B89D-548C-4C1F-BAF9-7FB832D10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0410224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环保行业的消防安全培训与应急预案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环保行业消防安全概述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环保行业消防安全培训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消防安全设施与器材配置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火灾事故现场处置与救援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环保行业消防安全概述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77" r="32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环保行业涉及废弃物处理、污染治理等多个领域，生产过程中可能产生易燃、易爆、有毒有害物质。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废弃物堆积、设备老化、操作不当等可能引发火灾、爆炸等安全事故。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消防安全隐患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行业特点及消防安全隐患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70" b="49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遵守《中华人民共和国消防法》等相关法律法规，确保消防安全设施符合国家标准。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依据《建筑设计防火规范》等标准，对环保设施的消防安全进行规划和设计。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消防安全法规与标准要求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法规要求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97" r="178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171" r="2017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消防安全管理体系建设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建立健全消防安全管理制度，明确各级职责和操作流程。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开展定期消防安全检查，及时发现和整改火灾隐患。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加强员工消防安全培训，提高员工消防安全意识和应急处置能力。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建立应急预案，确保在发生火灾等紧急情况时能够及时、有效地进行应对。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环保行业消防安全培训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提高环保行业从业人员的消防安全意识，增强应对火灾等突发事件的能力。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环保企业负责人、安全管理人员、一线操作人员等。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688" r="236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环保行业火灾特点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消防设施与器材使用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应急预案与逃生自救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培训内容与课程设置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包括火灾成因、预防措施、灭火原理等。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教授各类消防设施和器材的使用方法。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针对环保行业特点，分析易发火灾区域和原因。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讲解应急预案制定和逃生自救技巧。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培训方法与实施步骤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086" r="1508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采用讲解、案例分析等方式传授消防安全知识。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组织学员进行消防设施和器材的实际操作演练。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对学员进行理论知识和实践操作的考核评估，确保培训效果。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根据培训效果和学员反馈，不断完善培训内容和方式。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审核和发布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对应急预案进行审核和修改，确保其科学性和实用性，最终发布并组织实施。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编制应急预案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将应急措施整合到应急预案中，明确应急组织、通讯联络、现场处置等方面内容。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制定应急措施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根据风险评估结果，制定相应的应急措施，包括报警、疏散、救援、灭火等。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明确制定目标和范围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确定应急预案适用的对象和范围，明确制定目标和原则。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进行风险评估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对环保行业可能面临的火灾、爆炸、泄漏等风险进行评估，确定危险源和关键控制点。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明确应急组织结构和人员职责，包括应急指挥部、现场指挥、救援队伍等。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制定后期处置方案，包括现场清理、事故调查、总结评估等方面内容。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建立有效的通讯联络机制，确保信息畅通，及时传递应急指令和现场情况。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通讯联络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制定现场处置方案，包括火源控制、人员疏散、危险品处理等方面内容。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配备必要的医疗救护设备和药品，及时救治受伤人员。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应急预案内容要点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https://d.book118.com/036204102242010053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2024-09-20T20:58:22.950</cp:lastPrinted>
  <dcterms:created xsi:type="dcterms:W3CDTF">2024-09-20T12:58:22Z</dcterms:created>
  <dcterms:modified xsi:type="dcterms:W3CDTF">2024-09-20T12:58:25Z</dcterms:modified>
</cp:coreProperties>
</file>