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C784CF-315E-4311-A2B2-ABA244F32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A370D6-3254-4C02-9DBD-3FDE70345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9191BE-9C50-4284-B74F-35C8353BD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767241-6B01-417D-839C-F0C477742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70A266-F900-4A54-AF78-5CE24446EF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D51C32-FDDD-4F13-9B08-629F89D5A2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1C55B4-0C23-4705-A417-97D348F28D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6ADB1-340D-4072-8012-CDA776163B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EB66C3-261D-40F1-8472-2507BFE47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B4082B-9F85-4C65-87B9-98945DCE8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94E5C8-98BD-448E-A1EE-9463A4EC1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0414113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火电工程达标投产验收规程宣贯</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规程背景与意义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规程核心内容与解读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火电工程现场检查要点与方法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案例分析：成功实施达标投产验收经验分享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企业如何贯彻落实《火电工程达标投产验收规程》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监管部门如何推动《火电工程达标投产验收规程》执行</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规程背景与意义</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随着电力需求的增长，火电工程装机容量不断扩大，大型、高效、清洁的火电机组逐渐成为主导。</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装机容量持续增长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火电工程技术不断创新，超临界、超超临界等高效发电技术广泛应用，提高了能源利用效率。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技术水平不断提升</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4458" r="24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火电工程面临着越来越严格的环保要求，大气污染物排放标准不断提高，推动了火电工程的绿色转型。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环保要求日益严格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火电工程发展现状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加强工程质量管理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为了保障火电工程的建设质量和投产后的安全稳定运行，需要制定一套科学、合理的达标投产验收规程。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推动行业技术进步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通过制定和实施达标投产验收规程，可以推动火电行业的技术进步和管理创新，提升行业整体水平。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适应电力体制改革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随着电力体制改革的深入推进，火电工程的建设和运营管理模式发生了变化，需要制定相应的规程来适应新的体制。</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达标投产验收规程制定背景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促进节能减排和环保</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规程的实施将推动火电工程采用先进的节能减排技术和环保措施，降低能源消耗和污染物排放。</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提升经济效益和社会效益</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达标投产验收规程的实施将有助于提高火电工程的经济效益和社会效益，促进电力行业的可持续发展。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确保工程质量和安全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通过严格执行达标投产验收规程，可以确保火电工程的建设质量和安全性能符合国家标准和行业要求。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规程实施意义及目标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规程核心内容与解读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达标投产验收定义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阐述火电工程达标投产验收的基本概念，明确其作为工程质量管理的重要环节。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验收标准体系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介绍火电工程达标投产验收所依据的标准体系，包括国家标准、行业标准及企业内部标准等。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验收目的与意义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强调达标投产验收对于确保火电工程质量、安全、经济、环保等方面的重要性。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达标投产验收标准概述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评价体系</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阐述如何构建科学、合理的评价体系，对火电工程进行全面、客观的评价，包括定量评价和定性评价相结合的方法。</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指标权重与评分标准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说明各关键指标在评价体系中的权重分配及相应的评分标准，以便进行准确的评估。</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关键指标</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列举火电工程达标投产验收中需要关注的关键指标，如装机容量、热效率、污染物排放等。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关键指标与评价体系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验收流程</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详细阐述火电工程达标投产验收的流程，包括申请、受理、组织、实施、报告编制等各个环节。</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不合格处理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说明在验收过程中发现不合格项时的处理方式，包括整改、复验等程序和要求。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验收要求</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明确火电工程达标投产验收的具体要求，如设备性能、施工质量、安全管理等方面的规定。</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验收前准备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介绍验收前需要进行的相关准备工作，如资料收集、现场勘查、人员组织等。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验收程序及要求详解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火电工程现场检查要点与方法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准备检查工具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准备必要的检查工具，如测量仪器、记录本、相机等。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熟悉相关法规和标准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了解国家及行业相关法规、标准、规范等，确保检查工作的合规性。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制定检查计划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根据工程实际情况，制定详细的检查计划，明确检查范围、时间、人员等。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现场检查准备工作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875" r="17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检查汽轮机、发电机、锅炉等主机设备的安装质量、运行状况及维护保养情况。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主机设备检查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检查给水系统、冷却系统、燃油系统、电气系统等辅助设备的配置及运行状况。</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辅助设备检查</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检查管道安装质量、阀门启闭灵活性及密封性能等。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管道与阀门检查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检查电气设备安装质量、控制系统功能及运行稳定性等。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电气设备与控制系统检查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设备设施检查内容及方法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检查现场安全防护设施是否完善，如安全网、安全栏杆、安全警示标识等。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安全防护设施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检查作业人员是否正确佩戴安全防护用品，是否遵守安全操作规程等。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作业人员安全行为</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检查危险源辨识、风险评估及控制措施落实情况，如易燃易爆物品管理、高处作业管理等。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危险源管理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检查现场文明施工情况，如材料堆放、垃圾清理等；同时关注环保措施落实情况，如废水处理、噪声控制等。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文明施工与环保</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安全文明生产检查重点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案例分析：成功实施达标投产验收经验分享</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https://d.book118.com/036204141133010042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2024-09-10T01:59:41.347</cp:lastPrinted>
  <dcterms:created xsi:type="dcterms:W3CDTF">2024-09-09T17:59:41Z</dcterms:created>
  <dcterms:modified xsi:type="dcterms:W3CDTF">2024-09-09T17:59:43Z</dcterms:modified>
</cp:coreProperties>
</file>