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68EED-DF82-4578-84D5-83FC99BD7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2B27D-F688-4143-94A0-BC7E4C3B6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90B7A-F3BD-4795-B03C-DE04A9F45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433E9-D7B2-4272-826E-A2F495929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EA3C72-1CB6-4253-B21F-248D0A0C2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78E7D0-5988-4A92-85E9-813DAE212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87CDAA-A81F-4527-829D-CEDB7B5D0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376B1-E664-4669-9B7A-2453C90E5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BB5EF-C952-456E-8E50-34A7B5F1A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BF7B8-67DF-4B8E-BD9B-0973F27C4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75289-4F55-4AB9-9919-647EB9B47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051301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风险评估PPT\n## 1.护理风险评估的基本概念与重要性\n### 1.1护理风险评估的定义与目的\n### 1.2护理风险评估的重要性及意义\n### 1.3护理风险评估在护理管理中的应用\n## 2.护理风险评估的方法与工具\n### 2.1护理风险评估的基本方法\n### 2.2常用的护理风险评估工具介绍\n### 2.3护理风险评估工具的选择与应用\n## 3.护理风险评估的流程与实施\n### 3.1护理风险评估的流程与步骤\n### 3.2护理风险评估的实施要点\n### 3.3护理风险评估的持续改进与优化\n## 4.护理风险评估的结果与解读\n### 4.1护理风险评估结果的呈现与解读\n### 4.2护理风险评估结果的临床应用\n### 4.3护理风险评估结果的风险防控策略\n## 5.护理风险评估案例分析与讨论\n### 5.1护理风险评估案例分析\n### 5.2护理风险评估案例的讨论与启示\n### 5.3护理风险评估案例的总结与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护理风险评估PPT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护理风险评估的基本概念与重要性</a:t>
            </a:r>
            <a:endParaRPr/>
          </a:p>
        </p:txBody>
      </p:sp>
      <p:sp>
        <p:nvSpPr>
          <p:cNvPr id="5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6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护理风险评估的定义与目的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7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护理风险评估是指对患者在护理过程中可能出现的风险因素进行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识别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识别：找出患者存在的风险因素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评估：评估风险因素可能对患者造成的影响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预测：预测风险因素发生的可能性和严重程度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护理风险评估的目的是为了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提高护理质量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保障患者安全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降低护理纠纷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提高护理质量：针对患者的风险因素制定个性化的护理计划，提高护理效果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保障患者安全：提前预防风险因素的发生，避免患者在护理过程中受到伤害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降低护理纠纷：及时发现和处理风险因素，避免因风险因素引发的护理纠纷</a:t>
            </a:r>
            <a:endParaRPr/>
          </a:p>
        </p:txBody>
      </p:sp>
      <p:cxnSp>
        <p:nvCxnSpPr>
          <p:cNvPr id="7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护理风险评估是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的重要组成部分，对于提高护理质量和保障患者安全具有重要意义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有助于护士全面了解患者的风险状况，为制定护理计划提供依据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有助于护士及时发现和处理风险因素，降低患者在护理过程中受到伤害的风险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有助于提高护理服务质量，降低护理纠纷的发生率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护理风险评估对于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医疗机构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都具有重要的意义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对于患者：有助于及时发现和处理潜在的风险因素，保障患者的安全和舒适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对于护士：有助于提高护理质量，降低护理纠纷的发生率，提高护士的工作满意度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对于医疗机构：有助于提高整体护理水平，降低医疗事故和纠纷的发生率，提高医疗机构的声誉</a:t>
            </a:r>
            <a:endParaRPr/>
          </a:p>
        </p:txBody>
      </p:sp>
      <p:sp>
        <p:nvSpPr>
          <p:cNvPr id="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护理风险评估的重要性及意义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护理风险评估在护理管理中的应用主要体现在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护理计划制定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护理人员培训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护理质量控制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护理计划制定：根据患者的风险评估结果，制定个性化的护理计划，提高护理效果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护理人员培训：通过对护理人员进行风险评估的培训，提高护理人员对风险因素的识别和处理能力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护理质量控制：通过对护理风险评估结果的分析，发现护理工作中的不足，进行持续改进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护理风险评估还可以为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护理科研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护理教育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提供数据支持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护理科研：通过对护理风险评估结果的研究，探讨护理风险的预防和干预措施，为护理科研提供研究方向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护理教育：通过对护理风险评估的教学，提高学生对护理风险的认识和应对能力，为护理教育提供教学素材</a:t>
            </a:r>
            <a:endParaRPr/>
          </a:p>
        </p:txBody>
      </p:sp>
      <p:sp>
        <p:nvSpPr>
          <p:cNvPr id="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护理风险评估在护理管理中的应用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护理风险评估的方法与工具</a:t>
            </a:r>
            <a:endParaRPr/>
          </a:p>
        </p:txBody>
      </p:sp>
      <p:sp>
        <p:nvSpPr>
          <p:cNvPr id="8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9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9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9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护理风险评估的基本方法包括观察法、访谈法和问卷法</a:t>
                </a:r>
                <a:endParaRPr/>
              </a:p>
            </p:txBody>
          </p:sp>
          <p:sp>
            <p:nvSpPr>
              <p:cNvPr id="9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观察法：通过观察患者在护理过程中的表现，发现潜在的风险因素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访谈法：通过与患者或家属进行访谈，了解患者的风险状况和心理需求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问卷法：通过设计问卷，收集患者的基本信息、病史和风险因素等相关数据</a:t>
                </a:r>
                <a:endParaRPr/>
              </a:p>
            </p:txBody>
          </p:sp>
        </p:grpSp>
        <p:grpSp>
          <p:nvGrpSpPr>
            <p:cNvPr id="10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护理风险评估还需要结合临床护理知识和经验进行综合判断</a:t>
                </a:r>
                <a:endParaRPr/>
              </a:p>
            </p:txBody>
          </p:sp>
          <p:sp>
            <p:nvSpPr>
              <p:cNvPr id="1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临床护理知识：运用临床护理知识和经验，对患者的风险因素进行评估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经验：结合护理人员的临床经验，对患者的风险因素进行判断和处理</a:t>
                </a:r>
                <a:endParaRPr/>
              </a:p>
            </p:txBody>
          </p:sp>
          <p:sp>
            <p:nvSpPr>
              <p:cNvPr id="10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护理风险评估的基本方法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常用的护理风险评估工具介绍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常用的护理风险评估工具包括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护理风险评估量表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护理风险评估软件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护理风险评估量表：通过设计量表，对患者的风险因素进行评估，如压疮风险评估量表、跌倒风险评估量表等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护理风险评估软件：通过开发软件，实现护理风险评估的自动化和智能化，如护理风险评估系统、护理风险评估APP等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护理风险评估工具的选择需要根据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评估目的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评估对象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评估资源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等因素进行综合考虑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评估目的：明确评估的目的，选择适合的工具进行评估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评估对象：根据评估对象的特点，选择合适的评估工具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评估资源：考虑评估所需的人力、物力和财力等资源，选择合适的评估工具</a:t>
            </a:r>
            <a:endParaRPr/>
          </a:p>
        </p:txBody>
      </p:sp>
      <p:cxnSp>
        <p:nvCxnSpPr>
          <p:cNvPr id="11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护理风险评估工具的选择需要考虑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评估工具的可靠性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有效性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适用性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可靠性：评估工具具有较高的准确性和稳定性，能够客观地反映患者的风险状况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有效性：评估工具能够有效地识别和处理患者的风险因素，提高护理质量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适用性：评估工具适用于不同的评估对象和评估场景，具有较高的实用性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护理风险评估工具的应用需要遵循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评估流程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评估流程：按照评估工具的流程和要求，对患者进行风险评估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评估标准：遵循评估工具的标准，对患者的风险因素进行评估和分级</a:t>
            </a:r>
            <a:endParaRPr/>
          </a:p>
        </p:txBody>
      </p:sp>
      <p:sp>
        <p:nvSpPr>
          <p:cNvPr id="1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护理风险评估工具的选择与应用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护理风险评估的流程与实施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护理风险评估的流程与步骤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护理风险评估的流程包括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收集信息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评估风险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制定护理计划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实施护理措施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等步骤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收集信息：通过观察、访谈和问卷等方法，收集患者的基本信息、病史和风险因素等相关数据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评估风险：根据收集到的信息，运用风险评估工具和临床护理知识，对患者的风险因素进行评估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制定护理计划：根据风险评估结果，制定个性化的护理计划，包括护理目标、护理措施和护理评价等内容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实施护理措施：按照护理计划，对患者实施相应的护理措施，包括生活护理、治疗护理和心理护理等</a:t>
            </a:r>
            <a:endParaRPr/>
          </a:p>
        </p:txBody>
      </p:sp>
      <p:cxnSp>
        <p:nvCxnSpPr>
          <p:cNvPr id="1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https://d.book118.com/036205130120010050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护理风险评估PPT</vt:lpstr>
      <vt:lpstr>护理风险评估的基本概念与重要性</vt:lpstr>
      <vt:lpstr>PowerPoint Presentation</vt:lpstr>
      <vt:lpstr>PowerPoint Presentation</vt:lpstr>
      <vt:lpstr>PowerPoint Presentation</vt:lpstr>
      <vt:lpstr>护理风险评估的方法与工具</vt:lpstr>
      <vt:lpstr>PowerPoint Presentation</vt:lpstr>
      <vt:lpstr>PowerPoint Presentation</vt:lpstr>
      <vt:lpstr>PowerPoint Presentation</vt:lpstr>
      <vt:lpstr>护理风险评估的流程与实施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2024-09-15T17:59:02.725</cp:lastPrinted>
  <dcterms:created xsi:type="dcterms:W3CDTF">2024-09-15T09:59:02Z</dcterms:created>
  <dcterms:modified xsi:type="dcterms:W3CDTF">2024-09-15T09:59:04Z</dcterms:modified>
</cp:coreProperties>
</file>