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0CD819-375B-483D-8B99-2CD0598274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860F9B-8980-4B78-BFCE-D9134D67C4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5C0604-919D-4E60-A8A7-B46C7E667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1B4E0E-932B-416B-A023-F4662509A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A61C12-6729-4E76-9546-473DFA813E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49E37B-0BF5-4A65-AA67-DDC517B93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331851-5680-4917-9C69-162B0FB29D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01C6B9-7888-4E2E-8C45-9559B28E9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1B72C6-D71C-4AF3-A232-CF9B5AAFAF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BD2039-24D2-41DD-8CA8-B1141F983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B103B7-A626-48D5-BC93-1DED9D3134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6205153154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小儿肠炎的护理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肠炎概述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日常护理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特殊情况护理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肠炎概述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小儿肠炎是一种由细菌、病毒或其他因素引起的消化道炎症，主要症状包括腹泻、呕吐、腹痛等。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小儿肠炎主要分为细菌性肠炎、病毒性肠炎和过敏性肠炎等。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常见的小儿肠炎病因包括饮食不洁、病毒感染、过敏反应等。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腹泻、呕吐、腹痛、发热、食欲不振等，严重时可出现脱水、电解质紊乱等症状。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病因与症状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医生通常会根据症状、体征和实验室检查进行诊断，如大便常规、血常规等。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治疗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治疗小儿肠炎的方法包括调整饮食、补充水分和电解质、使用抗生素或抗病毒药物等。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537" r="25537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诊断与治疗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日常护理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小儿肠炎期间，宝宝的消化系统较弱，应选择清淡、易消化的食物，如稀粥、面条、蔬菜泥等。避免油腻、辛辣和刺激性食物，以免加重肠道负担。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保持清淡易消化的饮食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肠炎可能导致脱水，因此家长应确保宝宝摄入足够的水分，以维持正常的生理功能。可以给宝宝喝温开水、淡盐水或运动饮料，以补充流失的水分和电解质。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适量补充水分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由于肠道功能受损，宝宝可能食欲不振，家长可以采取少量多餐的方式，逐渐增加宝宝的食量，帮助宝宝逐渐恢复肠道功能。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少量多餐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饮食调整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家长应确保食物新鲜、清洁，避免给宝宝食用过期、变质的食品。同时，注意餐具的消毒和清洁，避免交叉感染。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注意饮食卫生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家长和宝宝都要勤洗手，特别是在饭前和便后。保持家庭环境的清洁卫生，定期清洗宝宝的玩具和衣物，以减少病菌的传播。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保持卫生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7865" r="786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遵循医嘱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家长应在医生的指导下给宝宝用药，不要自行增减药物剂量或更换药物。同时，注意观察宝宝的病情变化和药物反应，如有异常及时就医。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合理使用抗生素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对于细菌性肠炎，医生可能会开具抗生素治疗。家长应按照医生的指示正确使用抗生素，避免滥用或不当使用导致耐药性的产生。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https://d.book118.com/036205153154010032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2024-08-31T22:36:05.168</cp:lastPrinted>
  <dcterms:created xsi:type="dcterms:W3CDTF">2024-08-31T14:36:05Z</dcterms:created>
  <dcterms:modified xsi:type="dcterms:W3CDTF">2024-08-31T14:36:07Z</dcterms:modified>
</cp:coreProperties>
</file>