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E1FD3-C76B-403F-ACF4-F4A8E1458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2312C8-A04F-44A5-94E7-62346F493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4251D-DCAB-4912-87BE-690AC5831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E2182B-AD5D-4C3B-AA60-14E6EE783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6759DB-7FBF-466D-8C1B-8E0D64523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87E03F-608E-4BB8-9B0C-FDD8BA3B1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42D407-C3F5-4422-8C63-5C0A10451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C47492-5E56-49E9-BCF7-C17918F72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062317-571F-484C-9851-53E217828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E2AA2-2D50-4966-9F1F-EA31B41EB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FC099-F758-4100-8D0F-C8B433865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211003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操作工操作准则帮助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生产过程中的质量控制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现场管理与环境保护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职业健康与个人防护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操作工角色与职责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质量保障的关键环节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操作工需要严格遵守质量标准和操作规程，确保产品质量符合要求，减少不良品率和客户投诉。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生产效率的直接影响者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操作工的操作技能和熟练程度直接影响生产效率，提高操作技能可以降低成本、提高产能。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生产线上的核心人员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操作工是生产线上的重要组成部分，负责按照生产计划和工艺要求，完成产品的加工、组装和测试等工作。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349" r="734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根据生产计划和工艺要求，按时完成产品的加工、组装和测试等工作。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执行生产计划和工艺要求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遵守质量标准和操作规程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维护生产设备和工具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协助改进生产工艺和流程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严格遵守质量标准和操作规程，确保产品质量符合要求，减少不良品率和客户投诉。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负责生产设备和工具的日常维护和保养，确保设备和工具处于良好状态，提高生产效率。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积极参与生产工艺和流程的改进工作，提出改进意见和建议，提高生产效率和产品质量。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846" r="684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通过培训和实践，熟练掌握所需的操作技能和知识，包括设备操作、工艺执行、质量检测等。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熟练掌握操作技能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遵守公司的规章制度和操作规程，确保生产过程中的安全和质量。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严格遵守规章制度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保持积极主动的工作态度，主动学习和提高自己的操作技能，积极参与团队合作和沟通。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积极主动的工作态度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注重细节和质量意识的培养，关注生产过程中的每一个细节和环节，确保产品质量符合要求。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注重细节和质量意识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在操作前，必须穿戴好相应的防护用品，如安全帽、防护服、劳保鞋等。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穿戴防护用品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在操作前，需对所使用的工具设备进行检查，确保其处于良好状态。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检查工具设备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在操作过程中，必须严格遵守安全操作规程，不得违章操作。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遵守安全操作规程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及时报告和处理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在发现危险源时，应及时向上级报告并妥善处理，确保工作场所的安全。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识别危险源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在操作前，需要对工作场所进行全面的危险源识别，了解可能存在的安全隐患。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针对不同的危险源，制定相应的应对措施，如设置警示标识、采取隔离措施等。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危险源识别与应对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立即停止操作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在发生安全事故时，应立即停止操作，并迅速撤离到安全区域。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启动应急处理程序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根据事故的性质和严重程度，启动相应的应急处理程序，如报警、组织救援等。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配合事故调查和处理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在事故处理过程中，应积极配合相关部门进行事故调查和处理工作，提供必要的支持和协助。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安全事故应急处理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设备操作与维护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操作前准备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熟悉设备结构、性能、操作方法及安全规程，检查设备状态及周围环境，确保安全。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按照设备操作规程启动、运行、停止设备，注意观察设备运行情况，及时调整参数，确保设备正常运行。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遵守设备安全操作规程，不超负荷运行，不在设备运行时进行维修或调整，确保设备及人身安全。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设备操作规程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定期维护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按照设备维护计划进行定期维护，包括检查、调整、更换零部件等，确保设备性能稳定可靠。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保养记录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详细记录设备保养情况，包括保养时间、保养内容、更换零部件等，以便追溯和查询。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日常保养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定期清洁设备表面及内部，检查设备紧固情况，及时更换磨损件，保持设备良好状态。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设备日常保养与维护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https://d.book118.com/036211003021010042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2024-09-09T09:17:40.862</cp:lastPrinted>
  <dcterms:created xsi:type="dcterms:W3CDTF">2024-09-09T01:17:40Z</dcterms:created>
  <dcterms:modified xsi:type="dcterms:W3CDTF">2024-09-09T01:17:42Z</dcterms:modified>
</cp:coreProperties>
</file>