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A6026-D1AD-46C4-A552-72AF07386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AEEF2-C624-475D-906F-72D0FAF54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2F7BB-B4A2-45DB-9DF4-34BADD61F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2858E-6426-48EA-AD6F-A930E18F4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181590-6CEC-4DCA-9421-DDFDFC91B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9AFAB8-4863-44DD-AE13-208809A32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352FC5-232B-4FEB-8672-19F4463AF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1A8B5-222F-4C92-8E1F-C7D24BBA3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13D7C-7B35-4F4D-B75E-9DC09A81D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5F25B-4B61-4C6B-BFDD-24AEFEF67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059FF-3FAE-4E9B-888E-E48F8D2BC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11120242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需求工程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需求工程概述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需求获取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需求规格说明编写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需求验证与确认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需求工程实践与案例分析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需求工程概述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需求工程是一个系统化的过程，旨在理解并定义系统或产品的需求，确保这些需求是准确、完整、一致和可追踪的。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需求工程强调对需求的获取、分析、定义、验证和管理的系统性和全面性，以确保最终产品或系统的功能和性能符合用户期望。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减少变更和返工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明确、完整和一致的需求可以减少开发过程中的变更和返工，降低开发成本和周期。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准确理解并满足用户需求可以提高产品的质量和用户满意度。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增强项目成功率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明确、可追踪的需求有助于项目管理和决策，提高项目的成功率。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需求工程的重要性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需求工程的概念和实践起源于20世纪80年代，随着软件工程的发展而逐渐受到重视。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随着信息技术和复杂系统的发展，需求工程在实践中不断演进和完善，涉及的领域和方法也在不断扩展和丰富。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需求工程的历史与发展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需求获取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了解技术发展趋势和现有技术能力，确定项目所需的技术标准和要求。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利益相关者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识别项目中的利益相关者，包括用户、客户、供应商等，了解他们的需求和期望。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明确业务目标和战略，理解业务需求，确保项目与组织目标一致。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确定需求源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通过与利益相关者进行面对面的交流，深入了解他们的需求和期望。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设计问卷并分发给相关人员，收集他们的意见和建议。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通过观察利益相关者的日常工作流程和操作，了解他们的需求和痛点。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与利益相关者进行一对一或小组形式的交流，深入探讨他们的需求。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收集需求的方法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需求获取的技巧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提问时要明确具体，避免模糊和含糊不清的表达。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认真倾听利益相关者的意见和建议，并做好记录。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在获取需求时，要与利益相关者确认自己的理解是否正确。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鼓励利益相关者积极参与讨论，提出自己的想法和意见。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明确提问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倾听和记录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确认和理解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激发参与感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尊重利益相关者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在收集需求时要尊重利益相关者的意见和观点，避免产生冲突和矛盾。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对于涉及商业机密或个人隐私的信息要保密处理，确保信息安全。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对于利益相关者提出的需求和建议要及时反馈，让他们知道自己的意见已被重视。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在收集需求时要灵活调整方法和策略，以满足不同利益相关者的需求和期望。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需求获取的注意事项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描述系统应具备的基本功能，如数据输入、查询、报表生成等。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功能需求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涉及系统性能、安全性、可用性等方面的要求，如系统响应时间、数据保密级别等。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非功能需求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限制系统开发和运行的条件，如技术标准、法律法规等。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约束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50" r="18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根据业务重要性和紧急程度，将需求划分为高、中、低三个等级。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确定需求优先级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根据项目实际情况和资源分配，适时调整需求的优先级。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优先级调整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需求变更申请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记录变更请求，包括变更原因、影响范围和预期效果。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实施变更，跟踪变更效果，确保变更符合预期目标。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变更评估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评估变更对项目进度、成本和资源的影响，确定是否接受变更。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需求变更管理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https://d.book118.com/036211120242010032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2024-09-01T08:24:46.907</cp:lastPrinted>
  <dcterms:created xsi:type="dcterms:W3CDTF">2024-09-01T00:24:46Z</dcterms:created>
  <dcterms:modified xsi:type="dcterms:W3CDTF">2024-09-01T00:24:49Z</dcterms:modified>
</cp:coreProperties>
</file>