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4A5DFE-64BE-4919-9718-3D655C9471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0CD8FF-291D-4D4D-BFFC-088AA91AF4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C771BA-90BE-4DFB-9C5A-FC22210CBB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984ACA-8103-491C-8E79-200E78D35B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364287-EDD9-48DB-9D62-94124470E0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E2399F-D8D9-4240-8F7A-B796C43247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0004B3-78A1-41A7-87EC-658D72C5A8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1BCF45-7348-4D75-99B8-80004DB635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D91283-FF92-46CE-BE6D-B369D49B52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42D014-C66D-4917-8E02-7BDF51D980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1D2D0E-2930-4A4B-9067-D5FE349396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21123324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《汉朝制度的演变》ppt课件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汉朝制度的起源与背景</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汉朝制度的演变过程</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汉朝制度的主要内容与特点</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汉朝制度的影响与评价</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汉朝制度的现代启示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汉朝制度的起源与背景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秦朝制度的影响</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秦朝统一六国后，实行了一系列制度改革，如推行法家思想、实行土地国有化、统一度量衡等，这些制度对汉朝制度的形成产生了深远的影响。</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秦朝的制度改革为汉朝提供了制度基础，汉朝在继承秦朝制度的基础上进行了调整和创新，以适应自身发展的需要。</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083" r="8083"/>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汉朝初期，国家制度相对简单，主要沿袭了秦朝的制度框架。</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汉朝初期实行郡县制，将全国划分为若干个郡，郡下设县，由中央政府直接管辖。同时，汉朝还继承了秦朝的监察制度、军事制度等。</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汉朝初期的制度概况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随着汉朝社会经济的发展，原有的制度已经不能适应新的形势需要。</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社会经济环境的变化对汉朝制度产生了深远的影响，推动了制度的演变和创新。例如，随着土地私有化的加速和商品经济的发展，汉朝逐渐形成了土地兼并的现象，这促使政府调整土地政策，加强土地管理。同时，商品经济的发展也推动了汉朝商业制度的形成和完善。</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社会经济环境对制度的影响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汉朝制度的演变过程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 采纳主父偃的建议，颁布推恩令，削弱王国势力，加强中央对地方的控制。</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3. 设立中朝官，削弱外朝官的权力，提高皇帝对官员的控制力。</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 建立刺史制度，加强对地方官员的监督，确保政令统一。</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总结词：汉武帝时期是汉朝制度的重要转折点，通过一系列改革，确立了中央集权的政治体制和官僚制度。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武帝时期的制度改革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34865"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3. 推行度田制，丈量土地并限制豪门贵族的土地占有。</a:t>
            </a:r>
          </a:p>
        </p:txBody>
      </p:sp>
      <p:sp>
        <p:nvSpPr>
          <p:cNvPr id="3" name="Freeform 3"/>
          <p:cNvSpPr/>
          <p:nvPr/>
        </p:nvSpPr>
        <p:spPr>
          <a:xfrm>
            <a:off x="826123"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29985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75765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93715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41089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86868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0481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52192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97971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715922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632959"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09075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927026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7439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201787"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739769" y="135847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 改革官员选拔制度，实行察举制，注重品德和才能，而非门第和财富。</a:t>
            </a:r>
          </a:p>
        </p:txBody>
      </p:sp>
      <p:sp>
        <p:nvSpPr>
          <p:cNvPr id="19" name="TextBox 19"/>
          <p:cNvSpPr txBox="1"/>
          <p:nvPr/>
        </p:nvSpPr>
        <p:spPr>
          <a:xfrm>
            <a:off x="4612797"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 恢复郡县制，加强对地方的管理和控制，防止地方割据。</a:t>
            </a:r>
          </a:p>
        </p:txBody>
      </p:sp>
      <p:sp>
        <p:nvSpPr>
          <p:cNvPr id="20" name="TextBox 20"/>
          <p:cNvSpPr txBox="1"/>
          <p:nvPr/>
        </p:nvSpPr>
        <p:spPr>
          <a:xfrm>
            <a:off x="390728" y="4569595"/>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总结词：东汉时期在继承西汉制度的基础上，进行了一些调整和改革，以适应新的政治形势和社会需求。</a:t>
            </a:r>
          </a:p>
        </p:txBody>
      </p:sp>
      <p:sp>
        <p:nvSpPr>
          <p:cNvPr id="21" name="TextBox 21"/>
          <p:cNvSpPr txBox="1"/>
          <p:nvPr/>
        </p:nvSpPr>
        <p:spPr>
          <a:xfrm>
            <a:off x="2501762" y="1358476"/>
            <a:ext cx="274320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a:t>
            </a:r>
          </a:p>
        </p:txBody>
      </p:sp>
      <p:cxnSp>
        <p:nvCxnSpPr>
          <p:cNvPr id="22" name="Connector 22"/>
          <p:cNvCxnSpPr/>
          <p:nvPr/>
        </p:nvCxnSpPr>
        <p:spPr>
          <a:xfrm flipH="1" flipV="1">
            <a:off x="1737012" y="2310619"/>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3" name="AutoShape 23"/>
          <p:cNvSpPr/>
          <p:nvPr/>
        </p:nvSpPr>
        <p:spPr>
          <a:xfrm>
            <a:off x="1632675" y="3432283"/>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693635" y="349324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65618"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556577" y="1767642"/>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7" name="Connector 27"/>
          <p:cNvCxnSpPr/>
          <p:nvPr/>
        </p:nvCxnSpPr>
        <p:spPr>
          <a:xfrm flipH="1" flipV="1">
            <a:off x="5978060" y="2327386"/>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5873723" y="3412474"/>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934683" y="347343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0" name="Connector 30"/>
          <p:cNvCxnSpPr/>
          <p:nvPr/>
        </p:nvCxnSpPr>
        <p:spPr>
          <a:xfrm flipH="1" flipV="1">
            <a:off x="10182152" y="2308178"/>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10077815" y="341765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138775" y="347861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624263"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4" name="Connector 34"/>
          <p:cNvCxnSpPr/>
          <p:nvPr/>
        </p:nvCxnSpPr>
        <p:spPr>
          <a:xfrm flipH="1" flipV="1">
            <a:off x="3860239" y="3572081"/>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3750497"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3811457"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7" name="Connector 37"/>
          <p:cNvCxnSpPr/>
          <p:nvPr/>
        </p:nvCxnSpPr>
        <p:spPr>
          <a:xfrm flipH="1" flipV="1">
            <a:off x="8108145" y="3558730"/>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7998403"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059363"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3476652"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736750"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5773138" y="1740312"/>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817145"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9992364" y="1776887"/>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01728" y="5019600"/>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7833655" y="4965413"/>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东汉时期的制度变革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魏晋南北朝的制度演变</a:t>
              </a:r>
            </a:p>
          </p:txBody>
        </p:sp>
      </p:grpSp>
      <p:grpSp>
        <p:nvGrpSpPr>
          <p:cNvPr id="41" name="Group 41"/>
          <p:cNvGrpSpPr/>
          <p:nvPr/>
        </p:nvGrpSpPr>
        <p:grpSpPr>
          <a:xfrm>
            <a:off x="4630337" y="1360840"/>
            <a:ext cx="2931336" cy="1654845"/>
            <a:chOff x="4630337" y="1360840"/>
            <a:chExt cx="2931336" cy="1654845"/>
          </a:xfrm>
        </p:grpSpPr>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1. 实行九品中正制，以官品高低来决定官员的职位和待遇，打破了门第对政治权力的垄断。</a:t>
              </a:r>
            </a:p>
          </p:txBody>
        </p:sp>
      </p:grpSp>
      <p:grpSp>
        <p:nvGrpSpPr>
          <p:cNvPr id="43" name="Group 43"/>
          <p:cNvGrpSpPr/>
          <p:nvPr/>
        </p:nvGrpSpPr>
        <p:grpSpPr>
          <a:xfrm>
            <a:off x="1301868" y="2328140"/>
            <a:ext cx="2931336" cy="1654845"/>
            <a:chOff x="1301868" y="2328140"/>
            <a:chExt cx="2931336" cy="1654845"/>
          </a:xfrm>
        </p:grpSpPr>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详细描述</a:t>
              </a:r>
            </a:p>
          </p:txBody>
        </p:sp>
      </p:grpSp>
      <p:grpSp>
        <p:nvGrpSpPr>
          <p:cNvPr id="45" name="Group 45"/>
          <p:cNvGrpSpPr/>
          <p:nvPr/>
        </p:nvGrpSpPr>
        <p:grpSpPr>
          <a:xfrm>
            <a:off x="535601" y="4514336"/>
            <a:ext cx="2931336" cy="1654845"/>
            <a:chOff x="535601" y="4514336"/>
            <a:chExt cx="2931336" cy="1654845"/>
          </a:xfrm>
        </p:grpSpPr>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总结词：魏晋南北朝时期，汉朝制度逐渐解体，各政权纷纷进行制度创新和改革，为隋唐制度的形成奠定了基础。</a:t>
              </a:r>
            </a:p>
          </p:txBody>
        </p:sp>
      </p:grpSp>
      <p:grpSp>
        <p:nvGrpSpPr>
          <p:cNvPr id="47" name="Group 47"/>
          <p:cNvGrpSpPr/>
          <p:nvPr/>
        </p:nvGrpSpPr>
        <p:grpSpPr>
          <a:xfrm>
            <a:off x="7965273" y="2328140"/>
            <a:ext cx="2931336" cy="1654845"/>
            <a:chOff x="7965273" y="2328140"/>
            <a:chExt cx="2931336" cy="1654845"/>
          </a:xfrm>
        </p:grpSpPr>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2. 设立三省六部制，分散相权，加强皇权，提高政府行政效率。</a:t>
              </a:r>
            </a:p>
          </p:txBody>
        </p:sp>
      </p:grpSp>
      <p:grpSp>
        <p:nvGrpSpPr>
          <p:cNvPr id="49" name="Group 49"/>
          <p:cNvGrpSpPr/>
          <p:nvPr/>
        </p:nvGrpSpPr>
        <p:grpSpPr>
          <a:xfrm>
            <a:off x="8683648" y="4514336"/>
            <a:ext cx="2931336" cy="1654845"/>
            <a:chOff x="8683648" y="4514336"/>
            <a:chExt cx="2931336" cy="1654845"/>
          </a:xfrm>
        </p:grpSpPr>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3. 推行均田制，保障农民土地权益，促进农业经济发展。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汉朝制度的主要内容与特点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汉朝官僚制度的演变经历了从郡县制到三公九卿制再到三省六部制的演变过程，逐渐形成了集权与分权相结合的制度体系。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汉朝初期实行郡县制，随着中央集权的加强，汉武帝时期设立了三公九卿制，以分权的方式加强了中央对地方的控制。到了隋唐时期，官僚制度演变为三省六部制，形成了更为完善的行政管理体系。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官僚制度的演变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https://d.book118.com/036211233241010033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2024-09-02T20:17:16.295</cp:lastPrinted>
  <dcterms:created xsi:type="dcterms:W3CDTF">2024-09-02T12:17:16Z</dcterms:created>
  <dcterms:modified xsi:type="dcterms:W3CDTF">2024-09-02T12:17:18Z</dcterms:modified>
</cp:coreProperties>
</file>