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021057-5ED4-4860-A032-4314A84FD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267FD-B597-47BB-A62F-42B635CE9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ABE557-B748-40E1-A66E-B28F63553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FD0AEF-0763-421B-B3B0-04AD425FF7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3CA255-45BE-48E1-A31D-DD40706A81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48B782-9FE7-4409-ABF9-2613CEAC02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CCAA0D-ADB7-4D17-AC23-4B8CDE3525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7ADF35-DE1A-4239-AD3E-44204F237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C9349C-A3DF-42F4-A753-92CF58580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8D878-A800-47DF-95E7-AAE6F82AC6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DA6C6-0BBF-4888-97DE-418F97CB7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1124015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《高职文科课程建设》ppt课件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高职文科课程建设概述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高职文科课程建设的内容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高职文科课程建设的实践与案例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高职文科课程建设的保障措施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高职文科课程建设的成果与影响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高职文科课程建设概述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背景</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高职文科课程建设的背景和意义</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随着社会经济的发展，对文科人才的需求不断增加，同时对人才的质量也提出了更高的要求。</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高职文科课程建设是培养符合社会需求的高素质文科人才的重要途径，对于提高人才培养质量、推动社会进步具有重要意义。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培养具有创新精神和实践能力的高素质文科人才，提高学生的综合素质和社会适应能力。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以市场需求为导向，注重实践与理论相结合，强化创新能力培养，推进课程内容和教学方法改革。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高职文科课程建设的目标和原则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从最初的简单模仿本科教学模式，到逐步形成自己的特色，再到现在的多元化、个性化发展。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目前，高职文科课程建设已经取得了一定的成果，但也存在一些问题，如课程设置不够合理、教学方法单一等。需要进一步加强改革和创新，提高人才培养质量。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高职文科课程建设的发展历程和现状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高职文科课程建设的内容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课程设置与体系构建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课程设置</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根据专业人才培养目标，合理设置高职文科课程体系，确保课程之间的逻辑性和衔接性。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体系构建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构建科学、完整的高职文科课程体系，注重课程之间的相互支撑和配合，形成有机的课程体系。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根据行业发展和市场需求，选择具有针对性和实用性的课程内容，注重知识的更新和拓展。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按照学生的认知规律和职业发展路径，合理组织课程内容，注重理论与实践的结合。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课程内容的选择与组织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内容组织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内容选择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方法选择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根据课程特点和教学目标，选择适合的教学方法，如案例分析、角色扮演、小组讨论等。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手段运用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运用现代教育技术和教学资源，如多媒体课件、网络平台、实验实训设备等，提高教学效果。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课程实施的方法与手段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标准制定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制定科学、合理的课程评价标准，注重对学生知识、技能和素质的综合评价。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方式选择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选择多样化的评价方式，如考试、作品评定、口头表达等，全面了解学生的学习情况和能力水平。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课程评价的标准与方式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高职文科课程建设的实践与案例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https://d.book118.com/036211240150010040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2024-09-07T03:55:21.113</cp:lastPrinted>
  <dcterms:created xsi:type="dcterms:W3CDTF">2024-09-06T19:55:21Z</dcterms:created>
  <dcterms:modified xsi:type="dcterms:W3CDTF">2024-09-06T19:55:23Z</dcterms:modified>
</cp:coreProperties>
</file>