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02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09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tags" Target="tags/tag288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256637-3FD6-477D-B96E-4F14400E7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56CED9-FFC4-4FD2-86D5-DBDA6BECE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42F4DC-7058-4734-8FD5-37799ACB53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B4A7D3-8CE5-48A8-9FB6-08A7E7E0A6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3F7363-2A10-4C4E-B030-5A4A9B526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2FE45C-DB9B-48A4-9977-5382DC39A7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7FEB1C-23BE-4CA5-A9EF-407067BEB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E08A41-7700-4DB0-BC5D-8555D1F7D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A3F4FD-A0A1-4A6E-93DB-AC0580100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5FDE32-EB7B-440A-B1F0-7CF0CD35D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5651B-89F0-4F8B-B64D-60B82F2F1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r="-38" b="62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r="-38" b="62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017" r:id="rId2"/>
    <p:sldLayoutId id="2147490018" r:id="rId3"/>
    <p:sldLayoutId id="2147490019" r:id="rId4"/>
    <p:sldLayoutId id="2147490020" r:id="rId5"/>
    <p:sldLayoutId id="2147490021" r:id="rId6"/>
    <p:sldLayoutId id="2147490022" r:id="rId7"/>
    <p:sldLayoutId id="2147490023" r:id="rId8"/>
    <p:sldLayoutId id="2147490024" r:id="rId9"/>
    <p:sldLayoutId id="2147490025" r:id="rId10"/>
    <p:sldLayoutId id="214749002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12" Type="http://schemas.openxmlformats.org/officeDocument/2006/relationships/tags" Target="../tags/tag169.xml" /><Relationship Id="rId13" Type="http://schemas.openxmlformats.org/officeDocument/2006/relationships/tags" Target="../tags/tag170.xml" /><Relationship Id="rId14" Type="http://schemas.openxmlformats.org/officeDocument/2006/relationships/tags" Target="../tags/tag171.xml" /><Relationship Id="rId15" Type="http://schemas.openxmlformats.org/officeDocument/2006/relationships/tags" Target="../tags/tag172.xml" /><Relationship Id="rId16" Type="http://schemas.openxmlformats.org/officeDocument/2006/relationships/tags" Target="../tags/tag173.xml" /><Relationship Id="rId17" Type="http://schemas.openxmlformats.org/officeDocument/2006/relationships/tags" Target="../tags/tag174.xml" /><Relationship Id="rId18" Type="http://schemas.openxmlformats.org/officeDocument/2006/relationships/tags" Target="../tags/tag175.xml" /><Relationship Id="rId19" Type="http://schemas.openxmlformats.org/officeDocument/2006/relationships/tags" Target="../tags/tag176.xml" /><Relationship Id="rId2" Type="http://schemas.openxmlformats.org/officeDocument/2006/relationships/tags" Target="../tags/tag159.xml" /><Relationship Id="rId20" Type="http://schemas.openxmlformats.org/officeDocument/2006/relationships/tags" Target="../tags/tag177.xml" /><Relationship Id="rId21" Type="http://schemas.openxmlformats.org/officeDocument/2006/relationships/tags" Target="../tags/tag178.xml" /><Relationship Id="rId22" Type="http://schemas.openxmlformats.org/officeDocument/2006/relationships/tags" Target="../tags/tag179.xml" /><Relationship Id="rId23" Type="http://schemas.openxmlformats.org/officeDocument/2006/relationships/tags" Target="../tags/tag180.xml" /><Relationship Id="rId24" Type="http://schemas.openxmlformats.org/officeDocument/2006/relationships/tags" Target="../tags/tag181.xml" /><Relationship Id="rId25" Type="http://schemas.openxmlformats.org/officeDocument/2006/relationships/tags" Target="../tags/tag182.xml" /><Relationship Id="rId26" Type="http://schemas.openxmlformats.org/officeDocument/2006/relationships/tags" Target="../tags/tag183.xml" /><Relationship Id="rId27" Type="http://schemas.openxmlformats.org/officeDocument/2006/relationships/tags" Target="../tags/tag184.xml" /><Relationship Id="rId28" Type="http://schemas.openxmlformats.org/officeDocument/2006/relationships/tags" Target="../tags/tag185.xml" /><Relationship Id="rId29" Type="http://schemas.openxmlformats.org/officeDocument/2006/relationships/tags" Target="../tags/tag186.xml" /><Relationship Id="rId3" Type="http://schemas.openxmlformats.org/officeDocument/2006/relationships/tags" Target="../tags/tag160.xml" /><Relationship Id="rId30" Type="http://schemas.openxmlformats.org/officeDocument/2006/relationships/tags" Target="../tags/tag187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8.xml" /><Relationship Id="rId11" Type="http://schemas.openxmlformats.org/officeDocument/2006/relationships/tags" Target="../tags/tag209.xml" /><Relationship Id="rId12" Type="http://schemas.openxmlformats.org/officeDocument/2006/relationships/tags" Target="../tags/tag210.xml" /><Relationship Id="rId13" Type="http://schemas.openxmlformats.org/officeDocument/2006/relationships/tags" Target="../tags/tag211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Relationship Id="rId8" Type="http://schemas.openxmlformats.org/officeDocument/2006/relationships/tags" Target="../tags/tag206.xml" /><Relationship Id="rId9" Type="http://schemas.openxmlformats.org/officeDocument/2006/relationships/tags" Target="../tags/tag20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2" Type="http://schemas.openxmlformats.org/officeDocument/2006/relationships/tags" Target="../tags/tag231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1.xml" /><Relationship Id="rId11" Type="http://schemas.openxmlformats.org/officeDocument/2006/relationships/tags" Target="../tags/tag252.xml" /><Relationship Id="rId12" Type="http://schemas.openxmlformats.org/officeDocument/2006/relationships/tags" Target="../tags/tag253.xml" /><Relationship Id="rId13" Type="http://schemas.openxmlformats.org/officeDocument/2006/relationships/tags" Target="../tags/tag254.xml" /><Relationship Id="rId14" Type="http://schemas.openxmlformats.org/officeDocument/2006/relationships/tags" Target="../tags/tag255.xml" /><Relationship Id="rId15" Type="http://schemas.openxmlformats.org/officeDocument/2006/relationships/tags" Target="../tags/tag256.xml" /><Relationship Id="rId16" Type="http://schemas.openxmlformats.org/officeDocument/2006/relationships/tags" Target="../tags/tag257.xml" /><Relationship Id="rId17" Type="http://schemas.openxmlformats.org/officeDocument/2006/relationships/tags" Target="../tags/tag258.xml" /><Relationship Id="rId18" Type="http://schemas.openxmlformats.org/officeDocument/2006/relationships/tags" Target="../tags/tag259.xml" /><Relationship Id="rId19" Type="http://schemas.openxmlformats.org/officeDocument/2006/relationships/tags" Target="../tags/tag260.xml" /><Relationship Id="rId2" Type="http://schemas.openxmlformats.org/officeDocument/2006/relationships/tags" Target="../tags/tag243.xml" /><Relationship Id="rId20" Type="http://schemas.openxmlformats.org/officeDocument/2006/relationships/tags" Target="../tags/tag261.xml" /><Relationship Id="rId21" Type="http://schemas.openxmlformats.org/officeDocument/2006/relationships/tags" Target="../tags/tag262.xml" /><Relationship Id="rId22" Type="http://schemas.openxmlformats.org/officeDocument/2006/relationships/tags" Target="../tags/tag263.xml" /><Relationship Id="rId23" Type="http://schemas.openxmlformats.org/officeDocument/2006/relationships/tags" Target="../tags/tag264.xml" /><Relationship Id="rId24" Type="http://schemas.openxmlformats.org/officeDocument/2006/relationships/tags" Target="../tags/tag265.xml" /><Relationship Id="rId25" Type="http://schemas.openxmlformats.org/officeDocument/2006/relationships/tags" Target="../tags/tag266.xml" /><Relationship Id="rId26" Type="http://schemas.openxmlformats.org/officeDocument/2006/relationships/tags" Target="../tags/tag267.xml" /><Relationship Id="rId27" Type="http://schemas.openxmlformats.org/officeDocument/2006/relationships/tags" Target="../tags/tag268.xml" /><Relationship Id="rId28" Type="http://schemas.openxmlformats.org/officeDocument/2006/relationships/tags" Target="../tags/tag269.xml" /><Relationship Id="rId29" Type="http://schemas.openxmlformats.org/officeDocument/2006/relationships/tags" Target="../tags/tag270.xml" /><Relationship Id="rId3" Type="http://schemas.openxmlformats.org/officeDocument/2006/relationships/tags" Target="../tags/tag244.xml" /><Relationship Id="rId30" Type="http://schemas.openxmlformats.org/officeDocument/2006/relationships/tags" Target="../tags/tag271.xml" /><Relationship Id="rId4" Type="http://schemas.openxmlformats.org/officeDocument/2006/relationships/tags" Target="../tags/tag245.xml" /><Relationship Id="rId5" Type="http://schemas.openxmlformats.org/officeDocument/2006/relationships/tags" Target="../tags/tag246.xml" /><Relationship Id="rId6" Type="http://schemas.openxmlformats.org/officeDocument/2006/relationships/tags" Target="../tags/tag247.xml" /><Relationship Id="rId7" Type="http://schemas.openxmlformats.org/officeDocument/2006/relationships/tags" Target="../tags/tag248.xml" /><Relationship Id="rId8" Type="http://schemas.openxmlformats.org/officeDocument/2006/relationships/tags" Target="../tags/tag249.xml" /><Relationship Id="rId9" Type="http://schemas.openxmlformats.org/officeDocument/2006/relationships/tags" Target="../tags/tag25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0.xml" /><Relationship Id="rId11" Type="http://schemas.openxmlformats.org/officeDocument/2006/relationships/tags" Target="../tags/tag281.xml" /><Relationship Id="rId12" Type="http://schemas.openxmlformats.org/officeDocument/2006/relationships/tags" Target="../tags/tag282.xml" /><Relationship Id="rId13" Type="http://schemas.openxmlformats.org/officeDocument/2006/relationships/tags" Target="../tags/tag283.xml" /><Relationship Id="rId14" Type="http://schemas.openxmlformats.org/officeDocument/2006/relationships/tags" Target="../tags/tag284.xml" /><Relationship Id="rId15" Type="http://schemas.openxmlformats.org/officeDocument/2006/relationships/tags" Target="../tags/tag285.xml" /><Relationship Id="rId16" Type="http://schemas.openxmlformats.org/officeDocument/2006/relationships/tags" Target="../tags/tag286.xml" /><Relationship Id="rId17" Type="http://schemas.openxmlformats.org/officeDocument/2006/relationships/tags" Target="../tags/tag287.xml" /><Relationship Id="rId2" Type="http://schemas.openxmlformats.org/officeDocument/2006/relationships/tags" Target="../tags/tag272.xml" /><Relationship Id="rId3" Type="http://schemas.openxmlformats.org/officeDocument/2006/relationships/tags" Target="../tags/tag273.xml" /><Relationship Id="rId4" Type="http://schemas.openxmlformats.org/officeDocument/2006/relationships/tags" Target="../tags/tag274.xml" /><Relationship Id="rId5" Type="http://schemas.openxmlformats.org/officeDocument/2006/relationships/tags" Target="../tags/tag275.xml" /><Relationship Id="rId6" Type="http://schemas.openxmlformats.org/officeDocument/2006/relationships/tags" Target="../tags/tag276.xml" /><Relationship Id="rId7" Type="http://schemas.openxmlformats.org/officeDocument/2006/relationships/tags" Target="../tags/tag277.xml" /><Relationship Id="rId8" Type="http://schemas.openxmlformats.org/officeDocument/2006/relationships/tags" Target="../tags/tag278.xml" /><Relationship Id="rId9" Type="http://schemas.openxmlformats.org/officeDocument/2006/relationships/tags" Target="../tags/tag279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62112430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建立个人影响力的营销技巧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个人品牌塑造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社交媒体营销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口碑营销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影响力人物营销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跨界合作营销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开篇语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个人品牌塑造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定位个人品牌</a:t>
            </a:r>
            <a:endParaRPr lang="zh-CN" altLang="en-US"/>
          </a:p>
        </p:txBody>
      </p:sp>
      <p:sp>
        <p:nvSpPr>
          <p:cNvPr id="104897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确定个人品牌的核心价值观和定位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7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制定个人品牌传播策略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持续输出优质内容，增强个人品牌影响力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9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建立个人品牌形象，提升个人品牌价值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确定品牌形象</a:t>
            </a:r>
            <a:endParaRPr lang="zh-CN" altLang="en-US"/>
          </a:p>
        </p:txBody>
      </p:sp>
      <p:sp>
        <p:nvSpPr>
          <p:cNvPr id="104902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30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品牌定位：明确个人品牌的核心价值和目标受众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3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6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品牌名称：选择一个易于记忆和与个人品牌相关的名称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42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品牌标识：设计一个独特的标识，以增强个人品牌的辨识度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04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8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品牌传播：制定有效的传播策略，将个人品牌传达给目标受众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传播个人品牌</a:t>
            </a:r>
            <a:endParaRPr lang="zh-CN" altLang="en-US"/>
          </a:p>
        </p:txBody>
      </p:sp>
      <p:sp>
        <p:nvSpPr>
          <p:cNvPr id="104908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确定个人品牌定位：明确自己的价值观、优势和目标，以便在市场中脱颖而出。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0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保持一致性：在各个社交媒体平台上的形象、言辞和风格要统一，强化品牌认知。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4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6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创造独特内容：提供有价值、有创意的内容，增加关注度和影响力。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4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与受众互动：积极回应评论、问题和反馈，增强与受众的互动和信任感。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维护个人品牌</a:t>
            </a:r>
            <a:endParaRPr lang="zh-CN" altLang="en-US"/>
          </a:p>
        </p:txBody>
      </p:sp>
      <p:sp>
        <p:nvSpPr>
          <p:cNvPr id="104914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保持专业形象：在营销活动中展示专业知识和技能，树立专业形象。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建立信任关系：通过诚信和可靠建立与潜在客户的信任关系。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持续学习与提升：不断学习新知识，提升个人能力，以保持竞争力。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积极互动与沟通：与潜在客户保持积极的互动与沟通，及时回应需求和问题。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8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社交媒体营销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社交媒体平台选择</a:t>
            </a:r>
            <a:endParaRPr lang="zh-CN" altLang="en-US"/>
          </a:p>
        </p:txBody>
      </p:sp>
      <p:sp>
        <p:nvSpPr>
          <p:cNvPr id="1049250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2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4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58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0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2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64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6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8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68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0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72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4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6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78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0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2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4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86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微信：拥有庞大的用户群体，适合品牌宣传和客户关系维护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8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知乎：知识分享社区，适合专业知识和品牌形象塑造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抖音：短视频平台，适合创意营销和品牌推广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2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微博：信息传播速度快，适合发布实时信息和话题营销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内容创作与发布</a:t>
            </a:r>
            <a:endParaRPr lang="zh-CN" altLang="en-US"/>
          </a:p>
        </p:txBody>
      </p:sp>
      <p:sp>
        <p:nvSpPr>
          <p:cNvPr id="104932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创作高质量内容：吸引目标受众，提供有价值的信息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定期发布内容：保持活跃度，增加曝光率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优化搜索引擎排名：使用关键词，提高搜索可见度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与用户互动：回复评论，建立品牌忠诚度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互动与粉丝管理</a:t>
            </a:r>
            <a:endParaRPr lang="zh-CN" altLang="en-US"/>
          </a:p>
        </p:txBody>
      </p:sp>
      <p:sp>
        <p:nvSpPr>
          <p:cNvPr id="104938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8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定期发布有价值的内容，吸引粉丝关注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9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及时回复评论和私信，与粉丝建立良好互动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9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0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举办线上活动，增强粉丝参与感和归属感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40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关注粉丝需求，积极改进产品和服务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4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数据分析与优化</a:t>
            </a:r>
            <a:endParaRPr lang="zh-CN" altLang="en-US"/>
          </a:p>
        </p:txBody>
      </p:sp>
      <p:sp>
        <p:nvSpPr>
          <p:cNvPr id="104944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4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互动数据：监测互动情况，及时调整推广策略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5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数据分析：了解用户需求，优化内容策略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6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用户画像：定位目标受众，提高营销针对性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7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转化率：分析转化数据，优化营销渠道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0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51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口碑营销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57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建立良好口碑</a:t>
            </a:r>
            <a:endParaRPr lang="zh-CN" altLang="en-US"/>
          </a:p>
        </p:txBody>
      </p:sp>
      <p:sp>
        <p:nvSpPr>
          <p:cNvPr id="104957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6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78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0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82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8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0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鼓励满意的客户分享他们的经验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92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积极处理负面反馈，改进产品或服务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9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提供高质量的产品或服务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596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及时解决客户问题，提高客户满意度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63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口碑传播渠道</a:t>
            </a:r>
            <a:endParaRPr lang="zh-CN" altLang="en-US"/>
          </a:p>
        </p:txBody>
      </p:sp>
      <p:sp>
        <p:nvSpPr>
          <p:cNvPr id="1049632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3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36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38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40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42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44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46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48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80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50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52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654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0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56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58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81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60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62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64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66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68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社交媒体：利用微博、微信等平台发布优质内容，吸引用户关注和转发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推荐信和评价系统：鼓励用户发表对产品的评价和推荐，提高口碑的可信度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视频平台：通过制作短视频或直播等形式，吸引观众并传递品牌口碑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4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博客和论坛：在知名博客和论坛上发布有价值的内容，吸引目标受众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70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口碑营销策略</a:t>
            </a:r>
            <a:endParaRPr lang="zh-CN" altLang="en-US"/>
          </a:p>
        </p:txBody>
      </p:sp>
      <p:sp>
        <p:nvSpPr>
          <p:cNvPr id="104971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1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社交媒体营销：利用社交媒体平台，分享客户好评和产品特点，是口碑营销的重要手段。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产品质量：提供高质量的产品或服务，是口碑营销的基础。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2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2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客户满意度：积极解决客户问题，提高客户满意度，是口碑营销的关键。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3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3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74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推荐奖励：鼓励满意的客户向亲友推荐产品或服务，可以扩大口碑影响力。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https://d.book118.com/036211243014010052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8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30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18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MiSans</vt:lpstr>
      <vt:lpstr>Wingdings</vt:lpstr>
      <vt:lpstr>Calibri Light</vt:lpstr>
      <vt:lpstr>微软雅黑</vt:lpstr>
      <vt:lpstr>Office Theme</vt:lpstr>
      <vt:lpstr>建立个人影响力的营销技巧</vt:lpstr>
      <vt:lpstr>目录</vt:lpstr>
      <vt:lpstr>开篇语</vt:lpstr>
      <vt:lpstr>个人品牌塑造</vt:lpstr>
      <vt:lpstr>定位个人品牌</vt:lpstr>
      <vt:lpstr>确定品牌形象</vt:lpstr>
      <vt:lpstr>传播个人品牌</vt:lpstr>
      <vt:lpstr>维护个人品牌</vt:lpstr>
      <vt:lpstr>社交媒体营销</vt:lpstr>
      <vt:lpstr>社交媒体平台选择</vt:lpstr>
      <vt:lpstr>内容创作与发布</vt:lpstr>
      <vt:lpstr>互动与粉丝管理</vt:lpstr>
      <vt:lpstr>数据分析与优化</vt:lpstr>
      <vt:lpstr>口碑营销</vt:lpstr>
      <vt:lpstr>建立良好口碑</vt:lpstr>
      <vt:lpstr>口碑传播渠道</vt:lpstr>
      <vt:lpstr>口碑营销策略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2024-09-18T04:39:30.064</cp:lastPrinted>
  <dcterms:created xsi:type="dcterms:W3CDTF">2024-09-17T20:39:30Z</dcterms:created>
  <dcterms:modified xsi:type="dcterms:W3CDTF">2024-09-17T20:39:32Z</dcterms:modified>
</cp:coreProperties>
</file>