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D860F-FDB6-41BA-91FA-6BE99053B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3B6173-DB41-45EC-B6C1-BB3607F8B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B3A48F-B713-4425-9F99-6724784ED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4C7FF2-D56E-472D-AAB3-4A6D13CBB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5902F2-B138-4EAB-A6E6-504DF724C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589CCC-7A11-455D-AB67-3013B2AA4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907326-3381-42AA-BDEE-609C4F3AA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C9D7EB-6389-48A7-A159-779CB1B92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33A178-AB03-4BC8-A338-55DED8C63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927C30-AC24-41B2-8BDC-6196CD05FD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28B7A2-CC43-48A4-9AE4-BA3BDEDC70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212045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刚出生新生儿护理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新生儿生理特点及护理需求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日常护理技巧与实践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健康观察与疾病预防策略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情感交流与亲子关系建立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家庭环境优化与安全保障措施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新生儿生理特点及护理需求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新生儿神经系统发育不成熟，对声音、光线等刺激较为敏感，且睡眠时间较长。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新生儿呼吸频率较快，呼吸道相对狭窄，且呼吸肌发育不完善，容易出现呼吸急促、呼吸暂停等现象。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新生儿胃容量小，食管下括约肌发育不成熟，容易发生溢奶、吐奶等问题。同时，新生儿肠道功能尚未健全，易出现腹泻、便秘等消化问题。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免疫系统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新生儿免疫系统发育不完善，抵抗力较弱，容易感染病菌。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新生儿生理特点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新生儿体温调节能力较差，需要保持适宜的室温，并根据季节和气温变化及时增减衣物。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新生儿需要按需哺乳或人工喂养，保证充足的营养摄入。同时，注意喂养姿势和奶嘴的选择，避免呛奶和吸入过多空气。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喂养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新生儿皮肤娇嫩，需定期清洁皮肤并保持干燥，避免尿布疹、湿疹等皮肤问题。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皮肤护理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新生儿睡眠时间长，需保证睡眠环境安全、舒适。避免使用过软的床垫和枕头，保持宝宝睡眠时呼吸道通畅。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睡眠安全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新生儿护理需求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00" r="16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新生儿黄疸怎么办？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新生儿黄疸是常见现象，一般会在出生后2-3天出现，7-10天消退。若黄疸持续不退或加重，应及时就医检查。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常见问题与解答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新生儿溢奶怎么办？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新生儿溢奶是常见现象，可通过调整喂养姿势、控制奶量、拍嗝等方法缓解。若溢奶严重或伴有其他症状，应及时就医检查。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常见问题与解答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新生儿哭闹不止怎么办？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新生儿哭闹可能是饥饿、尿布湿了、环境不适等原因引起的。家长需耐心观察并逐一排查原因，及时满足宝宝需求。若哭闹持续不止或伴有其他症状，应及时就医检查。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常见问题与解答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日常护理技巧与实践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8" r="2509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母乳是新生儿最好的食物，含有丰富的营养物质和抗体，有助于宝宝健康成长。母乳喂养时，母亲应保持舒适的姿势，将宝宝紧密地抱在怀中，使其嘴唇完全包住乳头，确保有效吸吮。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奶粉喂养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若无法进行母乳喂养，可选择适合新生儿的配方奶粉。冲泡奶粉时，需按照说明书上的指示正确配比，确保奶粉浓度适宜。喂奶前需测试奶温，避免烫伤宝宝。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喂养频率与量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新生儿每天需要多次喂养，通常每天6-8次，每次的喂养量因宝宝的体重、需求而异。随着宝宝的成长，喂养量和频率会逐渐增加。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喂养与哺乳指导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换尿布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新生儿尿布需经常更换，以防止尿布疹等皮肤问题。换尿布前，需清洁双手并准备好干净的尿布、湿纸巾等物品。换尿布时，轻轻抬起宝宝的双腿，用湿纸巾擦拭干净，再换上新的尿布。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9208" r="1920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皮肤护理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新生儿皮肤娇嫩，需特别注意护理。每天为宝宝洗澡，使用温和的婴儿沐浴露和洗发水。洗澡后，用柔软的毛巾轻轻擦干宝宝身体，涂抹适量的婴儿润肤露以保持皮肤滋润。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臀部护理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为预防尿布疹，可在更换尿布时涂抹适量的护臀霜。若宝宝出现尿布疹，需保持臀部干爽，增加更换尿布的频率，并咨询医生建议使用适当的药膏。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换尿布及皮肤护理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新生儿睡眠环境需保持安静、舒适、温暖。宝宝应睡在坚实的床垫上，避免使用过于柔软的床垫和枕头。睡眠时应保持仰卧姿势，以减少窒息风险。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安全睡眠环境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使用柔软的包被将宝宝包裹起来，可以模拟子宫内的环境，增加宝宝的安全感。同时，适当的安抚和抚摸有助于宝宝放松和入睡。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包裹与安抚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建立规律的作息习惯有助于宝宝形成良好的睡眠习惯。白天可适当安排宝宝进行户外活动或接受日光浴，晚上则保持室内安静、黑暗的环境以促进睡眠。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规律作息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睡眠安全与舒适度提升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健康观察与疾病预防策略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体温监测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新生儿体温调节能力较差，需定期测量体温。一般使用电子体温计或红外线测温仪，在宝宝安静状态下测量腋温或肛温。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呼吸监测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观察新生儿呼吸频率、节律和深度。正常新生儿呼吸频率较快，约40-60次/分钟，且呼吸节律不规则。若发现呼吸急促、过慢或呼吸暂停等异常情况，应及时就医。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心率监测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通过听诊器或心电图监测新生儿心率。正常新生儿心率波动较大，一般为120-160次/分钟。若家长发现宝宝心率持续过快或过慢，应寻求医疗帮助。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体温、呼吸、心率等监测方法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https://d.book118.com/036212045012010104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2024-09-29T14:31:00.089</cp:lastPrinted>
  <dcterms:created xsi:type="dcterms:W3CDTF">2024-09-29T06:31:00Z</dcterms:created>
  <dcterms:modified xsi:type="dcterms:W3CDTF">2024-09-29T06:31:02Z</dcterms:modified>
</cp:coreProperties>
</file>