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2FD42-F01F-4FCA-871B-C4A7DAE9C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0B14F-1A96-4ACC-8D5C-CE75EF494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6005E-3E3E-4F8C-A111-B487035C2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78E61-D7F2-4694-B852-6EC907E4B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B9F16F-7237-4553-9707-6392979FA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D07E07-B2CA-49F5-B948-445EF168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329301-91AF-457E-8150-69A798B44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8507D-0303-4DB3-927A-02CD288F8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CE2BB-AE3E-4B5E-9872-29154DF2B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6C5E8-1055-4DC9-BF0A-57B19FF32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644A9-EDAC-48DC-B7D3-DE3D8B218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12150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从样品到量产-产品中试管理最全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产品中试概述与目标</a:t>
            </a:r>
          </a:p>
          <a:p>
            <a:r>
              <a:t>样品准备与评估</a:t>
            </a:r>
          </a:p>
          <a:p>
            <a:r>
              <a:t>工艺开发与优化</a:t>
            </a:r>
          </a:p>
          <a:p>
            <a:r>
              <a:t>生产线规划与布局设计</a:t>
            </a:r>
          </a:p>
          <a:p>
            <a:r>
              <a:t>质量控制体系建立与实施</a:t>
            </a:r>
          </a:p>
          <a:p>
            <a:r>
              <a:t>资源整合与团队协作能力提升</a:t>
            </a:r>
          </a:p>
          <a:p>
            <a: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产品中试概述与目标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70" b="180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中试是在产品开发流程中，介于实验室研究与工业化生产之间的重要环节，旨在验证产品的可行性、稳定性和经济性。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中试对于确保产品顺利从实验室过渡到生产线、降低生产风险、提高产品质量和竞争力具有重要意义。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中试定义及重要性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重要性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中试定义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08" r="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通过模拟实际生产条件，对产品进行放大试验，验证产品的生产工艺、设备、原材料等方面的可行性和稳定性，为工业化生产提供可靠依据。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中试目标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获得符合设计要求的产品，验证生产工艺的可行性和稳定性，确定生产设备和原材料的选择，评估产品的经济性和市场前景。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期望成果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中试目标与期望成果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适用于新产品开发、老产品改进、技术引进等需要进行中试验证的情况。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包括研发部门、生产部门、质量部门等相关人员，以及潜在投资者、合作伙伴等利益相关者。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样品准备与评估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由企业内部研发团队根据产品设计要求制作的样品。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内部研发样品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从供应商或市场上采购的符合产品需求的样品。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外部采购样品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样品的性能、质量、成本、交货期等符合产品需求，且具有一定的代表性和可重复性。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样品来源及选择标准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实验室测试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通过专业的实验室设备和测试方法，对样品的性能进行全面、准确的评估。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对比分析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将样品与同类产品进行对比分析，评估其性能优劣和差异。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专家评审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邀请行业专家对样品进行评审，提供专业的意见和建议。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样品性能评估方法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将样品置于不同的环境条件下进行测试，如高温、低温、潮湿、盐雾等，以评估其在不同环境中的适应性。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环境适应性测试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对样品进行长时间的连续使用或模拟使用测试，以评估其耐久性和使用寿命。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耐久性测试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对样品进行电气安全、防火、防爆等方面的测试，以确保其在使用过程中不会对人员和环境造成危害。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安全性测试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样品可靠性测试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工艺开发与优化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初步设计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实验室验证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中试验证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工艺定型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工艺开发流程梳理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根据产品需求和目标，进行初步的工艺设计，包括设备选型、工艺流程图绘制等。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在实验室验证的基础上，进行中试验证，进一步评估工艺的稳定性和可重复性。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在实验室环境下，对初步设计的工艺进行验证，评估其可行性和效果。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根据中试验证结果，对工艺进行调整和优化，最终确定量产工艺。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温度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压力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物料配比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关键工艺参数确定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8511" r="1851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932" r="219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6149" r="614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根据产品特性和工艺要求，确定合适的反应温度或加工温度。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针对特定工艺步骤，确定所需的压力条件。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明确每个工艺步骤所需的时间，以确保产品质量和生产效率。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根据产品配方和工艺要求，确定各物料的配比。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通过不断收集和分析生产数据，发现潜在问题并持续改进工艺。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持续改进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关注行业新技术发展动态，及时引入新技术对工艺进行升级和优化。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新技术应用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针对同一问题，制定多个优化方案并进行比较，选择最优方案实施。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多方案比较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加强研发、生产、质量等部门之间的沟通与协作，共同推进工艺优化工作。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跨部门协作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工艺优化策略部署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生产线规划与布局设计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https://d.book118.com/036212150013010043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2024-09-10T20:17:01.453</cp:lastPrinted>
  <dcterms:created xsi:type="dcterms:W3CDTF">2024-09-10T12:17:01Z</dcterms:created>
  <dcterms:modified xsi:type="dcterms:W3CDTF">2024-09-10T12:17:03Z</dcterms:modified>
</cp:coreProperties>
</file>