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6" r:id="rId9"/>
  </p:sldIdLst>
  <p:sldSz cx="12192000" cy="6858000"/>
  <p:notesSz cx="6858000" cy="9144000"/>
  <p:custDataLst>
    <p:tags r:id="rId1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gs" Target="tags/tag1.xml" /><Relationship Id="rId11" Type="http://schemas.openxmlformats.org/officeDocument/2006/relationships/presProps" Target="presProps.xml" /><Relationship Id="rId12" Type="http://schemas.openxmlformats.org/officeDocument/2006/relationships/viewProps" Target="viewProps.xml" /><Relationship Id="rId13" Type="http://schemas.openxmlformats.org/officeDocument/2006/relationships/theme" Target="theme/theme1.xml" /><Relationship Id="rId14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D60D46-DF53-4526-9917-5C5023E380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5233BB-DAE3-43FE-BD34-95EFE9A92C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CD3FE0-D9C7-4178-8098-BFB0BD03B3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E91908-346B-4520-8FEF-4CDE8D6F27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8ED44A9-DA64-49A8-B3C3-6DE1D65810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904155C-3C64-4B96-A680-EEFD1ED20B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E30E8FD-AB48-412F-950B-ABB6AFCCB0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39240A-8E7D-4A73-8ABE-13155CBF0B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A1BCEC-29A0-4A4B-8398-C83CB5045C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2124FE-FBE1-4A04-8CB7-A91A8894E2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7B4B7D-FC55-4B40-87D6-7C6E38D56A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6212153012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:PPT可修改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在线学习对决策支持与信息化管理的应用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信息化管理与决策支持概述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在线学习在信息化管理中的应用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在线学习在决策支持中的应用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在线学习对信息化管理与决策支持的影响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案例分析与实践探讨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互联网技术的快速发展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随着互联网技术的不断进步，人们获取信息、交流互动的方式发生了深刻变革，为在线学习提供了广阔的空间和可能性。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决策支持与信息化管理的需求增长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企业和组织在复杂多变的市场环境中，对决策支持与信息化管理的需求日益增长，要求更快速、准确地获取信息和知识，以支持决策制定和实施。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传统学习方式的局限性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传统学习方式受时间、空间等因素限制，难以满足个性化、高效的学习需求，而在线学习则能打破这些限制，提供更加灵活、多样化的学习体验。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研究问题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研究目的与问题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本研究旨在探讨在线学习在决策支持与信息化管理中的应用，分析其对提高决策效率和信息化管理水平的作用及影响因素。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如何有效地利用在线学习资源进行决策支持与信息化管理？在线学习在哪些方面能够提升决策效率和信息化管理水平？存在哪些挑战和问题需要解决？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信息化管理与决策支持概述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https://d.book118.com/036212153012010100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32</Paragraphs>
  <Slides>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2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2024-09-23T20:36:09.311</cp:lastPrinted>
  <dcterms:created xsi:type="dcterms:W3CDTF">2024-09-23T12:36:09Z</dcterms:created>
  <dcterms:modified xsi:type="dcterms:W3CDTF">2024-09-23T12:36:11Z</dcterms:modified>
</cp:coreProperties>
</file>