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2E003-8033-4B5A-B089-37AD2D98C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1357B-DE0C-4F4B-9D4C-1625E7DE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9D73A-CA3F-4BDE-88D7-9065832E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AAD21-AFB7-4A54-B499-EA42DED7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ADC30-6D0C-473D-8E89-7C6A96ED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33971-25B8-49D5-87FA-A08534E5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EF24E-FB46-4FAF-90FB-3366D37F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D3342-B18A-46E8-AE91-577DF7B7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02DB2F-CC61-4607-9AAC-B02E57D1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8EB16-871F-4043-A65D-20EBBC16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DBD94-3B7D-44CB-9272-A96CF828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2204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最佳数字营销实践与案例研究分享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核心策略与关键成功因素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搜索引擎优化（SEO）与付费广告（SEM）策略部署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数据分析与用户行为洞察能力提升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跨渠道整合营销策略实施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数字营销概述与发展趋势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数字营销是指通过数字技术和互联网平台，对目标受众进行精准、互动和可衡量的营销活动。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通过数据分析和用户画像，实现精准的目标受众定位。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借助社交媒体、在线视频等平台，与消费者进行实时互动。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利用数据分析工具，实时监测营销效果，优化策略。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行业发展现状及前景展望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数字营销行业规模不断扩大，技术不断创新，市场竞争日益激烈。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前景展望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随着5G、AI等技术的普及，数字营销将更加智能化、个性化，同时跨平台整合和社交电商将成为未来发展趋势。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https://d.book118.com/036212204012010100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2024-09-23T20:36:12.338</cp:lastPrinted>
  <dcterms:created xsi:type="dcterms:W3CDTF">2024-09-23T12:36:12Z</dcterms:created>
  <dcterms:modified xsi:type="dcterms:W3CDTF">2024-09-23T12:36:14Z</dcterms:modified>
</cp:coreProperties>
</file>