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7EFCF-2E63-4E04-9880-BDB49FD5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E41C-0679-4E7E-BA1F-466F3A61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C45F3-B50B-4B43-812F-5225F11A1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8622F-F61E-484D-B06E-4AD8F41A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5AAEC-9358-4AF0-B5CF-D4033235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B23B3-5116-4B22-AEE9-B4D363A9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C74A9-E21A-4835-8741-E091660F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86B18-3E4C-4E4E-97B6-EEA9D555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CA47E-9A6E-4D72-9334-2D838079C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D5C9-41B1-4DA4-B3F4-2F23BFA2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E3E1D-B98E-4501-8B88-A2EB48FE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3050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前列腺治疗仪操作步骤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前列腺治疗仪使用注意事项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前列腺治疗仪的保养与维护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前列腺治疗仪的临床效果与评价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前列腺治疗仪简介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非侵入性治疗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前列腺治疗仪通过物理方式作用于前列腺，促进局部血液循环，缓解炎症和肿胀。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前列腺治疗仪通常采用非侵入性治疗方法，避免了对身体的创伤和副作用。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前列腺治疗仪通过温热作用，缓解前列腺周围的肌肉紧张和痉挛，减轻疼痛和不适感。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前列腺治疗仪的原理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微波治疗仪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红外线治疗仪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高频电疗仪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前列腺治疗仪的种类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利用微波能量作用于前列腺，促进血液循环和炎症消退。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利用红外线辐射作用，扩张血管，缓解疼痛和炎症。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利用高频电刺激作用，缓解前列腺周围的肌肉紧张和痉挛。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前列腺治疗仪的应用范围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用于缓解前列腺炎引起的疼痛、肿胀和不适感。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用于缓解良性前列腺增生引起的排尿困难、尿频和尿急等症状。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辅助治疗前列腺癌，缓解疼痛和不适感，提高生活质量。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良性前列腺增生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前列腺治疗仪操作步骤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13" b="77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23" b="146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了解仪器功能和注意事项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在使用前列腺治疗仪之前，应详细了解其功能、使用方法和注意事项，确保正确操作。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准备相关物品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确保治疗室干净整洁，准备好治疗所需的一次性用品和消毒用品。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患者应排空尿液，清洗会阴部，穿着宽松舒适的衣服，避免治疗过程中产生不适。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仪器连接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设置参数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操作仪器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按照仪器说明书进行操作，确保仪器正确放置在患者腹部对应的前列腺位置。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根据患者的具体情况，设置合适的治疗参数，如治疗时间、温度、强度等。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将前列腺治疗仪与电源连接，确保仪器正常工作。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在治疗过程中，密切观察患者反应，如出现不适，应立即停止治疗。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仪器清洁与保养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患者注意事项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操作后的注意事项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告知患者治疗后应注意休息，避免剧烈运动和性生活，如有不适，及时就医。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建议患者在治疗后定期到医院复查，以便医生了解治疗效果和调整治疗方案。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治疗结束后，对仪器进行清洁和保养，确保仪器使用寿命和卫生。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前列腺治疗仪使用注意事项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https://d.book118.com/036213050022010033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2024-09-01T14:14:11.839</cp:lastPrinted>
  <dcterms:created xsi:type="dcterms:W3CDTF">2024-09-01T06:14:11Z</dcterms:created>
  <dcterms:modified xsi:type="dcterms:W3CDTF">2024-09-01T06:14:14Z</dcterms:modified>
</cp:coreProperties>
</file>