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100B9-0D63-4831-8D6D-56A5D008E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F4DC7-1724-431F-9E86-490CC05D1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A5FD8-AFCB-4263-BCF4-3D6BA6538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2D0FB-2A40-4C3B-9401-12674580A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BC7FEC-314B-4F80-98FC-60188FB2E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933878-40BA-449D-A202-CC1CBE891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7519E6-8EA6-4087-91CE-32719C1FC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EFFB3-8FF4-4115-A1BF-5FEFC69BB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7F65A-C14F-4CF5-AC62-4E63CDC3D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38310-EAAD-4EE9-95EB-050DB52B0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E66B5-B8C8-43A1-B204-FA72F544A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1323100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高血压治疗最新进展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高血压的药物治疗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非药物治疗高血压的方法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高血压的预防与控制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高血压治疗的未来展望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高血压是一种常见的慢性疾病，指在静息状态下，动脉收缩压和/或舒张压升高，通常伴有心脏、血管、肾脏等器官的病变。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通常是指收缩压（心脏收缩时的血压）和/或舒张压（心脏舒张时的血压）超过正常范围。正常血压范围通常为收缩压120mmHg以下，舒张压80mmHg以下。当血压持续升高时，会对心脏、血管、肾脏等器官造成损害，引发一系列并发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高血压可分为原发性高血压和继发性高血压两类。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原发性高血压是最常见的高血压类型，占高血压患者总数的90%以上。其病因不明，可能与遗传、环境、生活习惯等多种因素有关。继发性高血压则是由其他疾病引起的血压升高，如肾脏疾病、内分泌疾病等。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高血压的症状因人而异，但常见症状包括头痛、头晕、心悸、胸闷等。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症状因个体差异而异，有些人可能无明显症状，而有些人则可能出现头痛、头晕、心悸、胸闷等症状。这些症状通常在过度劳累、情绪激动等情况下加重。此外，高血压还可能引发一些并发症，如心力衰竭、脑卒中、肾功能不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高血压的药物治疗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降压药物的分类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通过增加尿量来降低血压，如氢氯噻嗪和呋塞米。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通过降低心脏输出和收缩力来降低血压，如美托洛尔和阿替洛尔。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ACE抑制剂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通过抑制ACE酶来扩张血管，降低血压，如依那普利和雷米普利。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Angiotensin II 受体拮抗剂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通过阻断AT1受体来扩张血管，降低血压，如氯沙坦和缬沙坦。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568" b="1356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降压药物的最新研究进展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新型降压药物的开发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随着对高血压发病机制的深入了解，研究者们正在开发新型降压药物，如醛固酮受体拮抗剂和肾素抑制剂等。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个体化用药方案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根据患者的具体情况，如年龄、性别、血压水平、合并疾病等，制定个体化的用药方案，以提高降压效果和减少副作用。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联合用药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针对单一药物无法控制血压的情况，医生可能会采用联合用药方案，将不同种类的降压药物组合使用，以达到更好的降压效果。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利尿剂：可能导致电解质紊乱、血糖升高、血脂异常等副作用。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β受体拮抗剂：可能导致心动过缓、支气管痉挛、乏力等副作用。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ACE抑制剂：可能导致咳嗽、高血钾等副作用。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Angiotensin II 受体拮抗剂：可能导致血钾升高、肝功能异常等副作用。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注意事项：在使用降压药物时，患者应严格按照医嘱用药，避免自行增减剂量或更换药物。同时，应定期监测血压和肝肾功能等指标，以便及时发现和处理副作用。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降压药物的副作用及注意事项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非药物治疗高血压的方法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https://d.book118.com/036213231000010033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2024-09-01T09:16:45.053</cp:lastPrinted>
  <dcterms:created xsi:type="dcterms:W3CDTF">2024-09-01T01:16:45Z</dcterms:created>
  <dcterms:modified xsi:type="dcterms:W3CDTF">2024-09-01T01:16:47Z</dcterms:modified>
</cp:coreProperties>
</file>