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BFD54-1C7F-48EE-A737-89C2F16B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2999B-56AC-48BF-A31F-935B7755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35092-F7CB-4634-8B67-6CC408AD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55507-6E46-4EE3-BC28-014FC9D5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3E19D-E128-40C3-B3EC-3D6A92B6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FC41E2-CCEB-471A-BFD8-EE9DE5B8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9BFAA-914E-4330-8619-7D2F860F3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FB77B-DF73-4C6E-A042-8EB967E5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B59F2-4052-4116-87EE-BF63B3488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2CD1-5D54-46AA-B382-CF15B1EE3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3B7FE-419A-4E5C-9CE5-D223B4E8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40520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平面设计行业技术创新与应用研究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数字技术赋能平面设计创新
 人工智能技术优化设计流程
 虚拟现实技术提升用户体验
 增强现实技术增强视觉效果
 云计算技术实现资源共享
 大数据技术辅助设计决策
 物联网技术扩展设计应用
 移动技术推动设计移动化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数字技术赋能平面设计创新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平面设计行业技术创新与应用研究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数字技术赋能平面设计创新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数字技术提高设计生产力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自动化设计技术应用：人工智能技术能够自动化许多重复性和耗时的设计任务，提高设计效率和产能。</a:t>
            </a:r>
          </a:p>
          <a:p>
            <a:r>
              <a:t>2. 虚拟现实和增强现实辅助设计：虚拟现实和增强现实技术能够创造身临其境的体验，使设计师能够在设计阶段就可视化和交互式地探索他们的设计作品。</a:t>
            </a:r>
          </a:p>
          <a:p>
            <a:r>
              <a:t>3. 大数据分析引导设计决策：大数据分析可以提供市场趋势、用户行为和设计元素影响力的数据，帮助设计师做出更明智的设计决策，创建更符合用户需求的作品。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数字技术提升设计质量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人工智能生成创意：人工智能可以生成创造性的设计概念和想法，扩大设计师的创意空间，帮助他们突破传统的思维模式。</a:t>
            </a:r>
          </a:p>
          <a:p>
            <a:r>
              <a:t>2. 协作设计平台提升协同效率：数字技术如云计算和协同工具能够促进设计团队之间的交流和协作，使设计作品能够更快速地迭代和改进。</a:t>
            </a:r>
          </a:p>
          <a:p>
            <a:r>
              <a:t>3. 设计的跨学科融合：数字技术打破了传统的设计学科界限，使设计与其他领域，如用户体验、工程和制造，能够无缝融合，创造出更具创新性和实用性的设计。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数字技术赋能平面设计创新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数字技术改善设计体验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交互式设计：数字技术使设计师能够创建交互式设计，允许用户与设计作品互动和参与。</a:t>
            </a:r>
          </a:p>
          <a:p>
            <a:r>
              <a:t>2. 沉浸式设计：虚拟现实和增强现实技术能够创造沉浸式设计体验，让用户能够身临其境地体验设计作品。</a:t>
            </a:r>
          </a:p>
          <a:p>
            <a:r>
              <a:t>3. 以用户为中心的设计：数字技术使设计师能够收集和分析用户数据，了解用户需求和喜好，从而创造以用户为中心的设计。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人工智能技术优化设计流程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平面设计行业技术创新与应用研究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人工智能技术优化设计流程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人工智能算法辅助设计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利用机器学习和深度学习算法，分析用户需求，识别设计元素，生成创意方案，优化设计流程；</a:t>
            </a:r>
          </a:p>
          <a:p>
            <a:r>
              <a:t>2. 应用自然语言处理技术，将设计需求转化为机器可理解的指令，提高设计效率和准确性；</a:t>
            </a:r>
          </a:p>
          <a:p>
            <a:r>
              <a:t>3. 利用计算机视觉技术，识别设计中的视觉元素，辅助设计人员调整设计方案，提高设计质量。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智能设计工具辅助设计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利用人工智能技术开发智能设计工具，帮助设计师快速生成设计方案，提高设计效率；</a:t>
            </a:r>
          </a:p>
          <a:p>
            <a:r>
              <a:t>2. 利用人机交互技术，让设计师与智能设计工具进行交互，实时调整设计方案，实现个性化设计；</a:t>
            </a:r>
          </a:p>
          <a:p>
            <a:r>
              <a:t>3. 利用云计算技术，实现智能设计工具的在线使用，方便设计师随时随地进行设计工作。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人工智能技术优化设计流程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人工智能技术优化设计流程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利用人工智能技术优化设计流程，提高设计效率和质量，降低设计成本；</a:t>
            </a:r>
          </a:p>
          <a:p>
            <a:r>
              <a:t>2. 利用机器学习和深度学习算法，分析设计数据，识别设计问题，提出设计改进建议；</a:t>
            </a:r>
          </a:p>
          <a:p>
            <a:r>
              <a:t>3. 利用计算机视觉技术，识别设计中的视觉元素，辅助设计人员调整设计方案，提高设计质量。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人工智能技术驱动设计创新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利用人工智能技术，生成新的设计概念，探索新的设计领域，实现设计创新；</a:t>
            </a:r>
          </a:p>
          <a:p>
            <a:r>
              <a:t>2. 利用机器学习和深度学习算法，分析设计数据，识别设计趋势，预测设计未来发展方向；</a:t>
            </a:r>
          </a:p>
          <a:p>
            <a:r>
              <a:t>3. 利用计算机视觉技术，识别设计中的视觉元素，辅助设计人员发现设计灵感，提升设计创意。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人工智能技术优化设计流程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人工智能技术赋能设计协同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利用人工智能技术实现设计协同，帮助设计团队成员实时沟通交流，实现高效协作；</a:t>
            </a:r>
          </a:p>
          <a:p>
            <a:r>
              <a:t>2. 利用云计算技术，实现设计数据的实时共享，方便设计团队成员随时获取设计信息；</a:t>
            </a:r>
          </a:p>
          <a:p>
            <a:r>
              <a:t>3. 利用人工智能技术，分析设计团队成员的行为数据，识别设计协同中的问题，提出协同改进建议。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人工智能技术引领设计未来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人工智能技术将引领设计行业未来发展，改变设计行业格局，带来新的设计机遇和挑战；</a:t>
            </a:r>
          </a:p>
          <a:p>
            <a:r>
              <a:t>2. 人工智能技术将赋能设计人员，帮助设计人员提高设计效率和质量，实现设计创新；</a:t>
            </a:r>
          </a:p>
          <a:p>
            <a:r>
              <a:t>3. 人工智能技术将拓宽设计领域，探索新的设计可能性，创造新的设计价值。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虚拟现实技术提升用户体验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平面设计行业技术创新与应用研究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虚拟现实技术提升用户体验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虚拟现实技术提升用户体验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虚拟现实技术为用户提供沉浸式体验，让用户可以置身于设计作品中，获得更真实的体验。</a:t>
            </a:r>
          </a:p>
          <a:p>
            <a:r>
              <a:t>2. 虚拟现实技术可以帮助用户更好地理解设计作品，通过交互方式，用户可以探索设计作品的各个细节，获得更全面的理解。</a:t>
            </a:r>
          </a:p>
          <a:p>
            <a:r>
              <a:t>3. 虚拟现实技术可以帮助用户做出更明智的设计决策，通过尝试不同的设计方案，用户可以更直观地看到方案的效果，从而做出更优的选择。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虚拟现实技术促进设计协作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虚拟现实技术可以打破地理位置的限制，让分散在不同地域的设计师实时协同工作，提高协作效率。</a:t>
            </a:r>
          </a:p>
          <a:p>
            <a:r>
              <a:t>2. 虚拟现实技术可以帮助设计师更好地理解彼此的设计意图，通过共享虚拟现实模型，设计师可以更直观地看到彼此的设计方案，减少误解和沟通成本。</a:t>
            </a:r>
          </a:p>
          <a:p>
            <a:r>
              <a:t>3. 虚拟现实技术可以帮助设计师更好地解决设计问题，通过在虚拟现实环境中进行头脑风暴，设计师可以更轻松地提出和分享创意，从而找到更好的解决方案。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虚拟现实技术提升用户体验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虚拟现实技术推动设计教育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虚拟现实技术可以帮助设计学生更好地理解设计原理，通过在虚拟现实环境中进行模拟设计，学生可以更直观地看到设计方案的效果，从而更好地理解设计原理。</a:t>
            </a:r>
          </a:p>
          <a:p>
            <a:r>
              <a:t>2. 虚拟现实技术可以帮助设计学生提高设计技能，通过在虚拟现实环境中进行设计训练，学生可以获得更真实的设计体验，从而提高设计技能。</a:t>
            </a:r>
          </a:p>
          <a:p>
            <a:r>
              <a:t>3. 虚拟现实技术可以帮助设计学生开拓设计视野，通过在虚拟现实环境中浏览不同风格的设计作品，学生可以开拓设计视野，获得更多设计灵感。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增强现实技术增强视觉效果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平面设计行业技术创新与应用研究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增强现实技术增强视觉效果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增强现实技术增强视觉效果：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增强现实技术将虚拟信息叠加到现实世界中，为平面设计行业带来了新的创作可能性。平面设计师可以利用增强现实技术将数字内容与现实场景相结合，创造出更加生动有趣的视觉效果。</a:t>
            </a:r>
          </a:p>
          <a:p>
            <a:r>
              <a:t>2. 增强现实技术可以用于设计交互式体验。平面设计师可以利用增强现实技术创建交互式设计作品，如AR游戏、AR演示文稿和AR购物体验等。这些交互式作品可以通过智能手机或平板电脑进行体验，使用户能够与数字内容进行互动。</a:t>
            </a:r>
          </a:p>
          <a:p>
            <a:r>
              <a:t>3. 增强现实技术可以用于设计个性化体验。平面设计师可以利用增强现实技术收集用户数据，并根据这些数据为用户创建个性化设计作品。这些个性化设计作品可以根据用户的兴趣、喜好和需求而量身定制，从而为用户带来更好的体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增强现实技术改变消费者行为：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增强现实技术正在改变消费者的购物行为。消费者可以使用增强现实技术在购买商品之前虚拟试用或体验产品。这可以帮助消费者做出更明智的购买决定，并减少退货率。</a:t>
            </a:r>
          </a:p>
          <a:p>
            <a:r>
              <a:t>2. 增强现实技术正在改变消费者的学习行为。消费者可以使用增强现实技术来学习新的技能或知识。这可以帮助消费者更好地理解和掌握学习内容，并提高学习效率。</a:t>
            </a:r>
          </a:p>
          <a:p>
            <a:r>
              <a:t>3. 增强现实技术正在改变消费者的娱乐行为。消费者可以使用增强现实技术来玩游戏、看电影或阅读电子书。这可以为消费者带来更加身临其境的娱乐体验，并提高消费者的满意度。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增强现实技术增强视觉效果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增强现实技术推动行业发展：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增强现实技术正在推动平面设计行业的发展。平面设计师可以利用增强现实技术创造出更加生动有趣的视觉效果，并为用户带来更好的体验。这将有助于平面设计行业吸引更多的人才，并推动行业的发展。</a:t>
            </a:r>
          </a:p>
          <a:p>
            <a:r>
              <a:t>2. 增强现实技术正在推动零售行业的发展。零售商可以使用增强现实技术来改善消费者的购物体验，并提高销售额。这将有助于零售行业吸引更多的人才，并推动行业的发展。</a:t>
            </a:r>
          </a:p>
          <a:p>
            <a:r>
              <a:t>3. 增强现实技术正在推动教育行业的发展。教育工作者可以使用增强现实技术来帮助学生学习新的技能或知识。这将有助于教育行业吸引更多的人才，并推动行业的发展。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增强现实技术面临的挑战：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增强现实技术目前还面临着一些挑战，如技术复杂度高、成本高、用户体验差等。这些挑战阻碍了增强现实技术的普及和应用。</a:t>
            </a:r>
          </a:p>
          <a:p>
            <a:r>
              <a:t>2. 增强现实技术需要大量的硬件和软件支持。这增加了增强现实技术的使用成本，并限制了其普及。</a:t>
            </a:r>
          </a:p>
          <a:p>
            <a:r>
              <a:t>3. 增强现实技术目前还存在一些安全隐患。不法分子可能会利用增强现实技术来实施犯罪活动。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https://d.book118.com/036214052031010053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数字技术赋能平面设计创新</vt:lpstr>
      <vt:lpstr> 数字技术赋能平面设计创新</vt:lpstr>
      <vt:lpstr> 数字技术赋能平面设计创新</vt:lpstr>
      <vt:lpstr> 人工智能技术优化设计流程</vt:lpstr>
      <vt:lpstr> 人工智能技术优化设计流程</vt:lpstr>
      <vt:lpstr> 人工智能技术优化设计流程</vt:lpstr>
      <vt:lpstr> 人工智能技术优化设计流程</vt:lpstr>
      <vt:lpstr> 虚拟现实技术提升用户体验</vt:lpstr>
      <vt:lpstr> 虚拟现实技术提升用户体验</vt:lpstr>
      <vt:lpstr> 虚拟现实技术提升用户体验</vt:lpstr>
      <vt:lpstr> 增强现实技术增强视觉效果</vt:lpstr>
      <vt:lpstr>#. 增强现实技术增强视觉效果</vt:lpstr>
      <vt:lpstr>#. 增强现实技术增强视觉效果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2024-09-19T19:48:26.551</cp:lastPrinted>
  <dcterms:created xsi:type="dcterms:W3CDTF">2024-09-19T11:48:26Z</dcterms:created>
  <dcterms:modified xsi:type="dcterms:W3CDTF">2024-09-19T11:48:28Z</dcterms:modified>
</cp:coreProperties>
</file>