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45ACB-35D9-4770-8EFA-7F23204C3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1955B-54B9-4B77-851F-7A4195B68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DC3A1-5144-4835-97A2-914183E0F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DC7823-6DE7-44F1-AFCB-80855AAB7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006E9F-8499-4E75-8290-8C809B3E1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889E01-2416-4F9B-94CD-D9A4ECE22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464106-0FEA-405B-9339-DE3681024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99BE01-97D2-44F0-A1C5-EF7530FB8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3A2F9-A4C2-41FD-9883-C5A106E11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E8366-C8F5-4363-B8EC-13865872E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65A11-CA64-441C-8EC8-A52DC6547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22001421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医疗器械自查报告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医疗器械自查概述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医疗器械质量管理体系自查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医疗器械产品安全自查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医疗器械生产环节自查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医疗器械经营环节自查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医疗器械使用环节自查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本次自查报告旨在确保医疗器械的安全性和有效性，及时发现并纠正可能存在的问题，以保障公众健康和安全。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随着医疗技术的不断发展，医疗器械在医疗诊断和治疗中发挥着越来越重要的作用，其安全性和有效性直接关系到患者的生命安全和身体健康。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本次自查报告涵盖本单位所有在用医疗器械，包括设备、器具、材料及其附件等。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自查报告面向本单位所有医疗器械使用和管理人员，以及上级监管部门和社会公众。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本次自查报告依据《医疗器械监督管理条例》、《医疗器械使用质量监督管理办法》等相关法律法规和标准要求编制。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自查报告编制遵循客观、公正、科学、规范的原则，确保报告内容真实、准确、完整。同时，注重实效性和可操作性，针对发现的问题提出切实可行的整改措施和建议。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报告编制依据和原则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医疗器械自查概述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由医院设备科、医务科、护理部等相关部门人员组成，明确各自职责和任务。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成立自查工作小组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制定自查计划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结合医院实际情况，制定详细的自查计划，包括自查时间、范围、重点等。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对自查工作小组成员进行培训，熟悉自查标准、流程和方法。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自查工作组织与实施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检查医院医疗器械管理制度是否完善，是否符合相关法规要求。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医疗器械管理制度自查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检查医疗器械采购程序是否规范，验收是否严格，相关记录是否完整。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医疗器械采购与验收自查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检查医疗器械使用是否符合操作规程，维护保养是否到位，相关记录是否齐全。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医疗器械使用与维护自查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检查医院是否建立医疗器械不良事件监测与报告制度，是否及时上报不良事件。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医疗器械不良事件监测与报告自查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自查内容及方法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自查结果概述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自查工作总体情况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概述自查工作的总体进展和完成情况。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发现问题及整改措施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列举在自查中发现的问题，并提出相应的整改措施。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持续改进计划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针对自查中发现的问题，制定持续改进计划，不断提高医疗器械管理水平。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医疗器械质量管理体系自查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质量管理体系文件是否与实际工作相符，是否具有可操作性，是否得到有效执行。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质量记录是否真实、完整、可追溯，是否满足质量管理体系要求。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质量手册、程序文件、作业指导书等质量管理体系文件是否齐全、有效，是否符合相关法规和标准要求。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质量管理体系文件审查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质量管理体系的组织结构是否合理，职责是否明确，资源是否充足。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质量管理体系的运行是否稳定、有效，是否能够及时发现和解决问题。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医疗器械的采购、验收、储存、使用、维护等各环节是否符合质量管理体系要求。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质量管理体系运行评价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在质量管理体系文件审查和运行评价中发现的问题和不足，需要进行详细列举和说明。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针对存在的问题和不足，提出具体的改进建议和措施，包括完善质量管理体系文件、加强人员培训、优化流程等。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对改进建议和措施的实施进行跟踪和验证，确保问题得到有效解决，质量管理体系得到持续改进和提升。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存在问题及改进建议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医疗器械产品安全自查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产品安全性能评价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设计安全性评估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对医疗器械的设计原理、结构组成、预期用途等进行全面审查，确保其符合相关安全标准和规定。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电气安全性检查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对医疗器械的电气部分进行严格检查，包括电气绝缘、漏电保护、接地措施等，确保在使用过程中不会发生电气安全事故。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机械安全性测试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对医疗器械的机械部分进行测试，包括运动部件的防护、机械强度、稳定性等，确保在使用过程中不会对患者或操作者造成伤害。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环境适应性验证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对医疗器械在不同环境下的适应性进行验证，包括温度、湿度、气压等，确保其能在各种环境下正常工作且不会对环境造成污染。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产品标识审查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检查医疗器械的产品名称、型号、规格、生产批号等标识是否清晰、准确，符合相关法规和标准要求。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说明书审查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对医疗器械的说明书进行全面审查，包括产品性能、使用方法、注意事项、维修保养等信息是否齐全、准确、易懂，确保用户能够正确使用和维护医疗器械。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产品标识与说明书审查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https://d.book118.com/036220014211010102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2024-09-27T18:35:43.500</cp:lastPrinted>
  <dcterms:created xsi:type="dcterms:W3CDTF">2024-09-27T10:35:43Z</dcterms:created>
  <dcterms:modified xsi:type="dcterms:W3CDTF">2024-09-27T10:35:45Z</dcterms:modified>
</cp:coreProperties>
</file>