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1346F-7A57-4C18-8E40-7805A1268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79EC4-28D0-4D04-A53B-80C10E8E3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DE0EC-9756-47F7-980A-643F3C6B5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24232-3D97-4F51-B3D4-E4A997AC0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16F6DC-BD00-4EED-8CAA-B889F6045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184D4-454C-4A36-B5AC-2F06331F7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707F7-459D-4EB2-A836-F6416B2B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7B354-E54B-4AD4-B30B-EB2519864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69508-7FE8-4C59-BF7E-A1B41C8CA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D27D8-9BFA-4784-9D25-4CB46AB6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7173D-FDAE-4BC9-A38F-894BD908B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200230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情感目标培养学生自我保护意识及帮助他人正确预防的意识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帮助他人正确预防意识培养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情感目标在课堂教学中的渗透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家庭、学校和社会协同推进情感目标实现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通过情感目标的培养，学生可以学会面对挫折和困难时保持冷静和乐观，从而增强心理韧性。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增强心理韧性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提高情绪调节能力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培养自信心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情感目标有助于学生学会识别和控制自己的情绪，避免情绪失控对自己和他人造成伤害。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通过实现情感目标，学生可以逐渐建立起对自己的信任和信心，形成积极的自我认知。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提升学生心理素质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培养学生健康人格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塑造良好品德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情感目标注重培养学生的同情心、责任感和正义感等良好品德，有助于形成健康的人格特质。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促进人际关系和谐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通过情感目标的培养，学生可以学会关心他人、尊重他人和与他人和谐相处，从而建立良好的人际关系。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情感目标鼓励学生关注社会问题，积极参与公益活动，培养起强烈的社会责任感。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情感目标有助于激发学生的学习兴趣和动力，提高学习效率和成绩。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提升学业成绩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情感目标鼓励学生勇于尝试新事物和挑战自己，有助于培养创新思维和实践能力。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通过情感目标的培养，学生可以学会与他人合作、分享和互助，提高团队协作能力。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自我保护意识培养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普及防火、防盗、防溺水、防触电等安全常识，提高学生安全意识和防范能力。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安全常识教育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教育学生遵守交通规则，了解交通信号和标志，掌握安全出行的方法和技巧。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引导学生正确使用网络，避免网络陷阱和诈骗，保护个人信息安全。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安全防范知识教育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自救互救技能培训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教授学生基本的自救和互救技能，如止血、包扎、心肺复苏等，以便在紧急情况下能够自救或救助他人。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定期组织学生进行火灾、地震等紧急情况下的疏散演练，提高学生应急逃生能力。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心理干预和辅导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提供心理干预和辅导服务，帮助学生缓解紧张情绪，减轻心理压力，增强应对突发事件的心理素质。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833" r="20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042" r="20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应对突发事件能力训练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教育学生妥善保管个人信息，不轻易透露给陌生人，避免个人信息泄露。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引导学生注意网络隐私设置和保护，避免在社交媒体等平台上泄露个人隐私。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网络隐私保护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提醒学生警惕各种电信诈骗手段，不轻信陌生电话和信息，避免上当受骗。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防范电信诈骗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个人隐私保护意识强化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帮助他人正确预防意识培养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耐心倾听他人的烦恼和困惑，给予关心和理解，为他们提供情感支持和建议。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鼓励积极行动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鼓励他人采取积极的行动来解决问题，如寻求帮助、制定计划、改变不良习惯等。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传递积极情绪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通过言语、行为等方式向他人传递积极、乐观的情绪，帮助他们建立自信，增强抵抗压力和困难的能力。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传播正能量，关爱他人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宣传急救知识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向他人宣传急救知识的重要性，提高他们的急救意识和技能水平。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学习急救常识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了解常见的急救知识和技能，如心肺复苏、止血包扎、海姆立克急救法等。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掌握基本救助技能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学习基本的救助技能，如拨打急救电话、进行简单的伤口处理、提供初步的急救措施等。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学习急救知识，掌握基本救助技能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https://d.book118.com/036220023045010045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2024-09-14T00:00:52.001</cp:lastPrinted>
  <dcterms:created xsi:type="dcterms:W3CDTF">2024-09-13T16:00:52Z</dcterms:created>
  <dcterms:modified xsi:type="dcterms:W3CDTF">2024-09-13T16:00:54Z</dcterms:modified>
</cp:coreProperties>
</file>