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3E285-E8B1-469C-856A-E6DAB71D4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16EA0-E17E-4AA0-A802-14CC45A29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2306F-A66B-4466-845A-1FAC36A19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0AE5A-FD0B-44AF-9550-5CF3EF1D3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8F250F-15AC-4D54-A9C3-76E6AC499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328B7E-B878-4D93-8AE3-090BBE829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5A5106-6C2B-4BBD-BE1F-264C63B8D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6C3D2-017A-4660-B9CB-1825CFE40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D4178-D88A-4B7A-989B-77D12238E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3EAF6-707A-456E-9E00-B4E0954C7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6517F-444C-4380-88DC-DD6D46806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202131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医针灸皮肤护理\n## 1.中医针灸皮肤护理的概念与历史\n### 1.1中医针灸的基本概念与发展历程\n### 1.2皮肤护理的重要性及中医针灸在皮肤护理中的应用\n### 1.3中医针灸皮肤护理的现代研究与实践\n## 2.中医针灸皮肤护理的原理与方法\n### 2.1中医针灸皮肤护理的经络原理与穴位选择\n### 2.2中医针灸皮肤护理的针刺方法与技巧\n### 2.3中医针灸皮肤护理的灸法与应用\n## 3.中医针灸皮肤护理的适应症与禁忌\n### 3.1中医针灸皮肤护理的适应症与病症\n### 3.2中医针灸皮肤护理的禁忌与注意事项\n### 3.3中医针灸皮肤护理的风险与防范\n## 4.中医针灸皮肤护理的实践与案例分析\n### 4.1中医针灸皮肤护理的实践流程与操作方法\n### 4.2中医针灸皮肤护理的案例分析与研究\n### 4.3中医针灸皮肤护理的效果评估与反馈\n## 5.中医针灸皮肤护理的未来发展与展望\n### 5.1中医针灸皮肤护理的研究与创新\n### 5.2中医针灸皮肤护理的市场前景与产业化发展\n### 5.3中医针灸皮肤护理在健康管理中的应用与推广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中医针灸皮肤护理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中医针灸皮肤护理的概念与历史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5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中医针灸是一种传统的治疗方法</a:t>
                </a:r>
                <a:endParaRPr/>
              </a:p>
            </p:txBody>
          </p:sp>
          <p:sp>
            <p:nvSpPr>
              <p:cNvPr id="16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起源于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新石器时代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，已有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数千年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的历史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针灸是中医的重要组成部分，包括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灸法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两种主要手段</a:t>
                </a:r>
                <a:endParaRPr/>
              </a:p>
            </p:txBody>
          </p:sp>
        </p:grpSp>
        <p:grpSp>
          <p:nvGrpSpPr>
            <p:cNvPr id="16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针灸的发展过程</a:t>
                </a:r>
                <a:endParaRPr/>
              </a:p>
            </p:txBody>
          </p:sp>
          <p:sp>
            <p:nvSpPr>
              <p:cNvPr id="16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春秋战国时期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：针灸理论逐渐形成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：针灸理论体系基本确立，开始应用于临床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唐宋时期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：针灸进入鼎盛时期，针灸技术不断发展和创新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明清时期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：针灸逐渐融入民间，成为民间常用的治疗方法</a:t>
                </a:r>
                <a:endParaRPr/>
              </a:p>
            </p:txBody>
          </p:sp>
        </p:grpSp>
        <p:grpSp>
          <p:nvGrpSpPr>
            <p:cNvPr id="16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6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针灸在现代医学中的应用</a:t>
                </a:r>
                <a:endParaRPr/>
              </a:p>
            </p:txBody>
          </p:sp>
          <p:sp>
            <p:nvSpPr>
              <p:cNvPr id="16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：针灸在世界范围内得到广泛传播和应用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现代医学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：针灸被用于治疗各种疾病，如神经系统疾病、疼痛性疾病等</a:t>
                </a:r>
                <a:endParaRPr/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中医针灸的基本概念与发展历程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皮肤护理的重要性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皮肤是人体最大的器官，具有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皮肤状况直接影响人的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皮肤问题可能导致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，如自卑、抑郁等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中医针灸在皮肤护理中的应用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可以调节人体的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阴阳平衡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，改善皮肤状况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可以刺激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穴位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，促进皮肤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新陈代谢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，改善皮肤问题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灸法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可以温通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，补充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阳气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，改善皮肤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血液循环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皮肤护理的重要性及中医针灸在皮肤护理中的应用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中医针灸皮肤护理的现代研究</a:t>
                </a:r>
                <a:endParaRPr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：针灸在治疗皮肤问题方面取得了显著的疗效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：针灸可以调节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神经递质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等，改善皮肤状况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机制研究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：针灸通过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调节气血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阴阳平衡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等途径改善皮肤问题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中医针灸皮肤护理的现代实践</a:t>
                </a:r>
                <a:endParaRPr/>
              </a:p>
            </p:txBody>
          </p:sp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针灸美容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：针灸在美容领域的应用，如祛痘、祛斑、抗皱等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针灸治疗皮肤病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：针灸治疗湿疹、牛皮癣等皮肤病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针灸调理皮肤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：针灸调理皮肤状况，改善皮肤干燥、油腻等问题</a:t>
                </a:r>
                <a:endParaRPr/>
              </a:p>
            </p:txBody>
          </p:sp>
          <p:sp>
            <p:nvSpPr>
              <p:cNvPr id="2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中医针灸皮肤护理的现代研究与实践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中医针灸皮肤护理的原理与方法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中医针灸皮肤护理的经络原理与穴位选择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中医针灸的经络原理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是中医理论中的一种通道，气血通过经络运行全身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针灸通过刺激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穴位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，调节气血，平衡阴阳，达到治疗目的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针灸皮肤护理的穴位选择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中医辨证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，选择相应的穴位进行针灸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常见的皮肤护理穴位有：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针刺方法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：针垂直刺入皮肤，适用于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肌肉丰厚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斜刺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：针倾斜刺入皮肤，适用于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皮下组织较薄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横刺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：针水平刺入皮肤，适用于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皮肤松弛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的部位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针刺技巧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：针灸师需要掌握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等手法，以达到最佳效果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：针灸师需要掌握针刺的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，以免损伤组织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：针灸师需要掌握针刺的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，以达到最佳效果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中医针灸皮肤护理的针刺方法与技巧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灸法种类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艾灸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：使用艾条进行灸疗，适用于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寒性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隔物灸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：在穴位上放置药物进行灸疗，适用于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温针灸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：在针刺的基础上进行灸疗，适用于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寒热夹杂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病症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灸法应用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：使用灸法进行美容，如祛痘、祛斑、抗皱等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：使用灸法治疗皮肤病，如湿疹、牛皮癣等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调理灸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：使用灸法调理皮肤状况，改善皮肤干燥、油腻等问题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中医针灸皮肤护理的灸法与应用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中医针灸皮肤护理的适应症与禁忌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中医针灸皮肤护理的适应症与病症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皮肤干燥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油腻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敏感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等皮肤问题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痘痘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色斑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皱纹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等美容问题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牛皮癣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等皮肤病问题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气血不足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阴阳失衡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等中医病症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神经性皮炎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荨麻疹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等过敏性病症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痤疮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酒糟鼻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等皮肤病病症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https://d.book118.com/036220213141010050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中医针灸皮肤护理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2024-09-16T00:04:56.889</cp:lastPrinted>
  <dcterms:created xsi:type="dcterms:W3CDTF">2024-09-15T16:04:56Z</dcterms:created>
  <dcterms:modified xsi:type="dcterms:W3CDTF">2024-09-15T16:04:58Z</dcterms:modified>
</cp:coreProperties>
</file>