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91661B-9F95-4B92-9147-41149F240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FBD62E-0FA9-41B9-B73D-E6CA403D1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47BD7E-4897-48B1-9DF0-88D398956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386E54-E2E7-43B4-80CC-904BECCFA4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941BC9-C428-4BB3-ABB2-CAFAB119E6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327D43-4203-4879-901A-9187B43744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F34EC3-F212-4C8B-BE47-03C6E44DEA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AEE6DC-98BC-4631-8D06-27C42BA88E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8B682B-367E-44FA-8480-DBF296693F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7A37F6-BC75-486F-BF9D-BA1B537B3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85C05-5BE4-4CF9-BCAE-D29398AD35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220213222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农业银行上半年工作总结</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汇报人：XXX</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2024-01-01</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上半年业务概况</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上半年经营业绩</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上半年风险控制</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上半年服务提升</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上半年问题与挑战</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下半年工作计划</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上半年是农业银行开展各项业务的关键时期，涉及资金运营、风险管理、客户服务等多个方面。</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在当前国内外经济形势复杂多变的情况下，农业银行需要不断优化业务结构，提升服务水平和风险防控能力。</a:t>
            </a:r>
          </a:p>
        </p:txBody>
      </p:sp>
      <p:pic>
        <p:nvPicPr>
          <p:cNvPr id="7" name="Picture 7"/>
          <p:cNvPicPr>
            <a:picLocks noChangeAspect="1"/>
          </p:cNvPicPr>
          <p:nvPr/>
        </p:nvPicPr>
        <p:blipFill>
          <a:blip r:embed="rId2"/>
          <a:srcRect l="7098" r="7098"/>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85" r="958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85" r="958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农业银行作为中国主要的金融机构之一，承担着支持农业发展、服务城乡居民的重要任务。</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1875" r="218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对上半年工作进行全面梳理，总结经验教训。</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分析存在的问题和不足，提出改进措施。</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为下半年工作提供参考和借鉴，促进全行持续健康发展。</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工作总结目的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上半年业务概况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截至6月底，存款总额达到XX亿元，较去年同期增长XX%。</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存款总额</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0875" b="10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个人存款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企业存款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个人存款占比达到XX%，其中活期存款增长较快，主要得益于我行推出的高收益活期理财产品。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企业存款占比为XX%，主要得益于我行对企业的全方位金融服务。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存款业务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截至6月底，贷款总额达到XX亿元，较去年同期增长XX%。</a:t>
            </a:r>
          </a:p>
        </p:txBody>
      </p:sp>
      <p:pic>
        <p:nvPicPr>
          <p:cNvPr id="5" name="Picture 5"/>
          <p:cNvPicPr>
            <a:picLocks noChangeAspect="1"/>
          </p:cNvPicPr>
          <p:nvPr/>
        </p:nvPicPr>
        <p:blipFill>
          <a:blip r:embed="rId2"/>
          <a:srcRect l="8691" r="8691"/>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625" r="14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贷款总额</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个人贷款业务增长较快，主要得益于我行推出的个人消费贷款和住房按揭贷款产品。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个人贷款</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企业贷款业务保持稳定增长，主要服务于实体经济，支持企业扩大生产和经营。</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企业贷款</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贷款业务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我行上半年推出了多款理财产品，涵盖了低、中、高不同风险收益水平，满足了不同客户的需求。</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理财产品种类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上半年累计销售理财产品XX亿元，同比增长XX%。其中，线上理财产品销售占比达到XX%。</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理财产品销售</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通过优化客户服务流程和提升产品收益率，客户满意度得到了显著提高，客户忠诚度也得到了加强。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客户满意度</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理财业务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上半年经营业绩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营业收入</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营业收入</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农业银行上半年营业收入稳步增长，主要得益于利息净收入和手续费及佣金净收入的增加。</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利息净收入</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受益于贷款规模的扩大和利率环境的变化，贷款利息收入增加，同时存款利息支出有所控制，导致利息净收入增长较快。</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手续费及佣金净收入</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农业银行在财富管理、投资银行、保险等业务领域的表现较为突出，手续费及佣金净收入实现较快增长。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成本费用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农业银行在上半年加强了成本费用管理，有效控制了各项费用支出，提高了经营效率。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净利润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农业银行上半年净利润实现稳定增长，主要得益于营业收入的增加和成本费用的有效控制。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风险准备金</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农业银行按照监管要求和内部风险控制要求计提了充足的风险准备金，以保障资产质量和风险抵御能力。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利润情况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农业银行上半年不良贷款率保持稳定，风险抵御能力较强。</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不良贷款率</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农业银行上半年拨备覆盖率有所提高，风险抵御能力进一步增强。</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拨备覆盖率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农业银行上半年资本充足率符合监管要求，资本实力较为雄厚，能够支持未来业务发展。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资本充足率</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资产质量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上半年风险控制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信贷风险是农业银行面临的主要风险之一，主要来自于借款人的违约行为。为了控制信贷风险，农业银行采取了多种措施，包括严格借款人资质审查、加强贷款用途监控、定期进行风险评估等。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农业银行上半年在信贷风险控制方面取得了显著成效，逾期贷款和不良贷款率均有所下降，资产质量得到进一步优化。</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信贷风险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https://d.book118.com/036220213222010035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2024-09-05T20:36:43.807</cp:lastPrinted>
  <dcterms:created xsi:type="dcterms:W3CDTF">2024-09-05T12:36:43Z</dcterms:created>
  <dcterms:modified xsi:type="dcterms:W3CDTF">2024-09-05T12:36:45Z</dcterms:modified>
</cp:coreProperties>
</file>