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6336C2-844C-4330-A663-2A8825F557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F41B21-4E65-4228-809B-AD7A9B514A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CFC9D8-6869-45CA-8277-DF0C271C36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59BC0A-6311-4B7B-B055-DB7A5B3AF4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029BE6-CF5B-4D82-9694-ED996B2978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9672DA-8FE2-47FB-B326-B85F96A539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AC658C-264C-4216-AC7C-5E1F6C29C9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91B9E1-E496-4346-9062-8F009743CF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FB9DC5-8C9A-4372-93FA-95D7E4B7BC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CBD41B-2394-46F3-9502-FBAC0B941E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4BD993-073D-40BF-8FB0-2101F67C99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220240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硬件加速与神经网络芯片</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引言：硬件加速与神经网络概述
 神经网络基本原理与计算需求
 硬件加速技术：原理与分类
 神经网络芯片架构与设计考虑
 硬件加速技术性能评估与比较
 应用场景与实例分析
 当前挑战与未来发展趋势
 结论：硬件加速与神经网络芯片展望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引言：硬件加速与神经网络概述</a:t>
            </a:r>
          </a:p>
        </p:txBody>
      </p:sp>
      <p:sp>
        <p:nvSpPr>
          <p:cNvPr id="3" name="Subtitle 2"/>
          <p:cNvSpPr>
            <a:spLocks noGrp="1"/>
          </p:cNvSpPr>
          <p:nvPr>
            <p:ph type="subTitle" idx="1"/>
          </p:nvPr>
        </p:nvSpPr>
        <p:spPr/>
        <p:txBody>
          <a:bodyPr/>
          <a:lstStyle/>
          <a:p>
            <a:r>
              <a:t>硬件加速与神经网络芯片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引言：硬件加速与神经网络概述</a:t>
            </a:r>
          </a:p>
        </p:txBody>
      </p:sp>
      <p:sp>
        <p:nvSpPr>
          <p:cNvPr id="3" name="Text Placeholder 2"/>
          <p:cNvSpPr>
            <a:spLocks noGrp="1"/>
          </p:cNvSpPr>
          <p:nvPr>
            <p:ph type="body" idx="1"/>
          </p:nvPr>
        </p:nvSpPr>
        <p:spPr/>
        <p:txBody>
          <a:bodyPr/>
          <a:lstStyle/>
          <a:p>
            <a:r>
              <a:t>硬件加速技术概述</a:t>
            </a:r>
          </a:p>
        </p:txBody>
      </p:sp>
      <p:sp>
        <p:nvSpPr>
          <p:cNvPr id="4" name="Content Placeholder 3"/>
          <p:cNvSpPr>
            <a:spLocks noGrp="1"/>
          </p:cNvSpPr>
          <p:nvPr>
            <p:ph sz="half" idx="2"/>
          </p:nvPr>
        </p:nvSpPr>
        <p:spPr/>
        <p:txBody>
          <a:bodyPr/>
          <a:lstStyle/>
          <a:p>
            <a:r>
              <a:t>1.硬件加速技术是一种提高计算性能的技术，通过将部分计算任务交给专门设计的硬件来完成，从而提高计算效率。</a:t>
            </a:r>
          </a:p>
          <a:p>
            <a:r>
              <a:t>2.随着人工智能和机器学习的发展，硬件加速技术在神经网络计算中的应用越来越广泛，成为提高神经网络性能的重要手段。</a:t>
            </a:r>
          </a:p>
          <a:p>
            <a:r>
              <a:t>3.常见的硬件加速技术包括GPU加速、FPGA加速和ASIC加速等，每种技术都有其特点和适用场景。</a:t>
            </a:r>
          </a:p>
          <a:p/>
        </p:txBody>
      </p:sp>
      <p:sp>
        <p:nvSpPr>
          <p:cNvPr id="5" name="Text Placeholder 4"/>
          <p:cNvSpPr>
            <a:spLocks noGrp="1"/>
          </p:cNvSpPr>
          <p:nvPr>
            <p:ph type="body" idx="3"/>
          </p:nvPr>
        </p:nvSpPr>
        <p:spPr/>
        <p:txBody>
          <a:bodyPr/>
          <a:lstStyle/>
          <a:p>
            <a:r>
              <a:t>神经网络芯片概述</a:t>
            </a:r>
          </a:p>
        </p:txBody>
      </p:sp>
      <p:sp>
        <p:nvSpPr>
          <p:cNvPr id="6" name="Content Placeholder 5"/>
          <p:cNvSpPr>
            <a:spLocks noGrp="1"/>
          </p:cNvSpPr>
          <p:nvPr>
            <p:ph sz="half" idx="4"/>
          </p:nvPr>
        </p:nvSpPr>
        <p:spPr/>
        <p:txBody>
          <a:bodyPr/>
          <a:lstStyle/>
          <a:p>
            <a:r>
              <a:t>1.神经网络芯片是一种专门设计用于神经网络计算的芯片，可以提高神经网络的性能和能效。</a:t>
            </a:r>
          </a:p>
          <a:p>
            <a:r>
              <a:t>2.神经网络芯片通常采用专门的硬件架构和算法优化，以适应神经网络的计算特点，提高计算效率和精度。</a:t>
            </a:r>
          </a:p>
          <a:p>
            <a:r>
              <a:t>3.神经网络芯片的应用范围正在不断扩大，包括语音识别、图像处理、自然语言处理等领域。</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引言：硬件加速与神经网络概述</a:t>
            </a:r>
          </a:p>
        </p:txBody>
      </p:sp>
      <p:sp>
        <p:nvSpPr>
          <p:cNvPr id="3" name="Text Placeholder 2"/>
          <p:cNvSpPr>
            <a:spLocks noGrp="1"/>
          </p:cNvSpPr>
          <p:nvPr>
            <p:ph type="body" idx="1"/>
          </p:nvPr>
        </p:nvSpPr>
        <p:spPr/>
        <p:txBody>
          <a:bodyPr/>
          <a:lstStyle/>
          <a:p>
            <a:r>
              <a:t>硬件加速与神经网络芯片的关系</a:t>
            </a:r>
          </a:p>
        </p:txBody>
      </p:sp>
      <p:sp>
        <p:nvSpPr>
          <p:cNvPr id="4" name="Content Placeholder 3"/>
          <p:cNvSpPr>
            <a:spLocks noGrp="1"/>
          </p:cNvSpPr>
          <p:nvPr>
            <p:ph sz="half" idx="2"/>
          </p:nvPr>
        </p:nvSpPr>
        <p:spPr/>
        <p:txBody>
          <a:bodyPr/>
          <a:lstStyle/>
          <a:p>
            <a:r>
              <a:t>1.硬件加速技术和神经网络芯片都是为了提高神经网络计算性能而设计的，两者之间存在密切的联系。</a:t>
            </a:r>
          </a:p>
          <a:p>
            <a:r>
              <a:t>2.硬件加速技术可以为神经网络芯片提供更好的计算性能和能效，同时神经网络芯片也可以进一步优化硬件加速技术的效果。</a:t>
            </a:r>
          </a:p>
          <a:p>
            <a:r>
              <a:t>3.硬件加速和神经网络芯片的结合将成为未来人工智能和机器学习领域的重要发展趋势。</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神经网络基本原理与计算需求</a:t>
            </a:r>
          </a:p>
        </p:txBody>
      </p:sp>
      <p:sp>
        <p:nvSpPr>
          <p:cNvPr id="3" name="Subtitle 2"/>
          <p:cNvSpPr>
            <a:spLocks noGrp="1"/>
          </p:cNvSpPr>
          <p:nvPr>
            <p:ph type="subTitle" idx="1"/>
          </p:nvPr>
        </p:nvSpPr>
        <p:spPr/>
        <p:txBody>
          <a:bodyPr/>
          <a:lstStyle/>
          <a:p>
            <a:r>
              <a:t>硬件加速与神经网络芯片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神经网络基本原理与计算需求</a:t>
            </a:r>
          </a:p>
        </p:txBody>
      </p:sp>
      <p:sp>
        <p:nvSpPr>
          <p:cNvPr id="3" name="Text Placeholder 2"/>
          <p:cNvSpPr>
            <a:spLocks noGrp="1"/>
          </p:cNvSpPr>
          <p:nvPr>
            <p:ph type="body" idx="1"/>
          </p:nvPr>
        </p:nvSpPr>
        <p:spPr/>
        <p:txBody>
          <a:bodyPr/>
          <a:lstStyle/>
          <a:p>
            <a:r>
              <a:t>神经网络基本原理</a:t>
            </a:r>
          </a:p>
        </p:txBody>
      </p:sp>
      <p:sp>
        <p:nvSpPr>
          <p:cNvPr id="4" name="Content Placeholder 3"/>
          <p:cNvSpPr>
            <a:spLocks noGrp="1"/>
          </p:cNvSpPr>
          <p:nvPr>
            <p:ph sz="half" idx="2"/>
          </p:nvPr>
        </p:nvSpPr>
        <p:spPr/>
        <p:txBody>
          <a:bodyPr/>
          <a:lstStyle/>
          <a:p>
            <a:r>
              <a:t>1.神经网络是一种模拟生物神经系统的计算模型，通过训练数据自动学习并优化权重参数，以实现特定的计算任务。</a:t>
            </a:r>
          </a:p>
          <a:p>
            <a:r>
              <a:t>2.神经网络的基本单元是神经元，通过激活函数对输入信号进行非线性转换，并传递给下一层神经元。</a:t>
            </a:r>
          </a:p>
          <a:p>
            <a:r>
              <a:t>3.不同的神经网络结构对应不同的计算需求，常见的结构包括全连接网络、卷积神经网络、循环神经网络等。</a:t>
            </a:r>
          </a:p>
          <a:p/>
        </p:txBody>
      </p:sp>
      <p:sp>
        <p:nvSpPr>
          <p:cNvPr id="5" name="Text Placeholder 4"/>
          <p:cNvSpPr>
            <a:spLocks noGrp="1"/>
          </p:cNvSpPr>
          <p:nvPr>
            <p:ph type="body" idx="3"/>
          </p:nvPr>
        </p:nvSpPr>
        <p:spPr/>
        <p:txBody>
          <a:bodyPr/>
          <a:lstStyle/>
          <a:p>
            <a:r>
              <a:t>神经网络计算需求</a:t>
            </a:r>
          </a:p>
        </p:txBody>
      </p:sp>
      <p:sp>
        <p:nvSpPr>
          <p:cNvPr id="6" name="Content Placeholder 5"/>
          <p:cNvSpPr>
            <a:spLocks noGrp="1"/>
          </p:cNvSpPr>
          <p:nvPr>
            <p:ph sz="half" idx="4"/>
          </p:nvPr>
        </p:nvSpPr>
        <p:spPr/>
        <p:txBody>
          <a:bodyPr/>
          <a:lstStyle/>
          <a:p>
            <a:r>
              <a:t>1.神经网络计算需要大量的矩阵乘法和加法运算，因此需要高性能的处理器和加速器支持。</a:t>
            </a:r>
          </a:p>
          <a:p>
            <a:r>
              <a:t>2.随着神经网络规模的扩大和复杂度的提高，计算需求也呈指数级增长，需要更高效的算法和硬件优化。</a:t>
            </a:r>
          </a:p>
          <a:p>
            <a:r>
              <a:t>3.针对不同的应用场景，需要优化神经网络的计算精度和速度，以提高实时性和准确性。</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神经网络基本原理与计算需求</a:t>
            </a:r>
          </a:p>
        </p:txBody>
      </p:sp>
      <p:sp>
        <p:nvSpPr>
          <p:cNvPr id="3" name="Text Placeholder 2"/>
          <p:cNvSpPr>
            <a:spLocks noGrp="1"/>
          </p:cNvSpPr>
          <p:nvPr>
            <p:ph type="body" idx="1"/>
          </p:nvPr>
        </p:nvSpPr>
        <p:spPr/>
        <p:txBody>
          <a:bodyPr/>
          <a:lstStyle/>
          <a:p>
            <a:r>
              <a:t>硬件加速技术</a:t>
            </a:r>
          </a:p>
        </p:txBody>
      </p:sp>
      <p:sp>
        <p:nvSpPr>
          <p:cNvPr id="4" name="Content Placeholder 3"/>
          <p:cNvSpPr>
            <a:spLocks noGrp="1"/>
          </p:cNvSpPr>
          <p:nvPr>
            <p:ph sz="half" idx="2"/>
          </p:nvPr>
        </p:nvSpPr>
        <p:spPr/>
        <p:txBody>
          <a:bodyPr/>
          <a:lstStyle/>
          <a:p>
            <a:r>
              <a:t>1.硬件加速技术可以有效提高神经网络的计算性能，包括GPU、FPGA、ASIC等加速器。</a:t>
            </a:r>
          </a:p>
          <a:p>
            <a:r>
              <a:t>2.GPU通过并行计算的能力，可以大幅提升矩阵乘法和加法运算的速度，是深度学习领域常用的加速器。</a:t>
            </a:r>
          </a:p>
          <a:p>
            <a:r>
              <a:t>3.FPGA和ASIC可以根据具体的计算需求进行定制化优化，进一步提高硬件加速的效率和灵活性。</a:t>
            </a:r>
          </a:p>
          <a:p/>
        </p:txBody>
      </p:sp>
      <p:sp>
        <p:nvSpPr>
          <p:cNvPr id="5" name="Text Placeholder 4"/>
          <p:cNvSpPr>
            <a:spLocks noGrp="1"/>
          </p:cNvSpPr>
          <p:nvPr>
            <p:ph type="body" idx="3"/>
          </p:nvPr>
        </p:nvSpPr>
        <p:spPr/>
        <p:txBody>
          <a:bodyPr/>
          <a:lstStyle/>
          <a:p>
            <a:r>
              <a:t>神经网络芯片</a:t>
            </a:r>
          </a:p>
        </p:txBody>
      </p:sp>
      <p:sp>
        <p:nvSpPr>
          <p:cNvPr id="6" name="Content Placeholder 5"/>
          <p:cNvSpPr>
            <a:spLocks noGrp="1"/>
          </p:cNvSpPr>
          <p:nvPr>
            <p:ph sz="half" idx="4"/>
          </p:nvPr>
        </p:nvSpPr>
        <p:spPr/>
        <p:txBody>
          <a:bodyPr/>
          <a:lstStyle/>
          <a:p>
            <a:r>
              <a:t>1.神经网络芯片是一种专门针对神经网络计算需求的处理器，可以大幅提高神经网络的计算性能和能效。</a:t>
            </a:r>
          </a:p>
          <a:p>
            <a:r>
              <a:t>2.神经网络芯片采用专门的硬件架构和算法优化，以满足神经网络计算的特殊需求。</a:t>
            </a:r>
          </a:p>
          <a:p>
            <a:r>
              <a:t>3.随着人工智能技术的不断发展，神经网络芯片将会在更多领域得到应用，成为未来人工智能计算的重要支柱。</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硬件加速技术：原理与分类</a:t>
            </a:r>
          </a:p>
        </p:txBody>
      </p:sp>
      <p:sp>
        <p:nvSpPr>
          <p:cNvPr id="3" name="Subtitle 2"/>
          <p:cNvSpPr>
            <a:spLocks noGrp="1"/>
          </p:cNvSpPr>
          <p:nvPr>
            <p:ph type="subTitle" idx="1"/>
          </p:nvPr>
        </p:nvSpPr>
        <p:spPr/>
        <p:txBody>
          <a:bodyPr/>
          <a:lstStyle/>
          <a:p>
            <a:r>
              <a:t>硬件加速与神经网络芯片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硬件加速技术：原理与分类</a:t>
            </a:r>
          </a:p>
        </p:txBody>
      </p:sp>
      <p:sp>
        <p:nvSpPr>
          <p:cNvPr id="3" name="Text Placeholder 2"/>
          <p:cNvSpPr>
            <a:spLocks noGrp="1"/>
          </p:cNvSpPr>
          <p:nvPr>
            <p:ph type="body" idx="1"/>
          </p:nvPr>
        </p:nvSpPr>
        <p:spPr/>
        <p:txBody>
          <a:bodyPr/>
          <a:lstStyle/>
          <a:p>
            <a:r>
              <a:t>硬件加速技术原理</a:t>
            </a:r>
          </a:p>
        </p:txBody>
      </p:sp>
      <p:sp>
        <p:nvSpPr>
          <p:cNvPr id="4" name="Content Placeholder 3"/>
          <p:cNvSpPr>
            <a:spLocks noGrp="1"/>
          </p:cNvSpPr>
          <p:nvPr>
            <p:ph sz="half" idx="2"/>
          </p:nvPr>
        </p:nvSpPr>
        <p:spPr/>
        <p:txBody>
          <a:bodyPr/>
          <a:lstStyle/>
          <a:p>
            <a:r>
              <a:t>1.硬件加速技术是通过专用硬件来提高计算性能的技术，其原理在于利用特定硬件架构和并行计算能力，加速特定计算任务的处理速度。</a:t>
            </a:r>
          </a:p>
          <a:p>
            <a:r>
              <a:t>2.硬件加速技术可分为通用加速器和专用加速器，通用加速器可支持多种应用，专用加速器则针对特定算法或任务进行优化。</a:t>
            </a:r>
          </a:p>
          <a:p>
            <a:r>
              <a:t>3.硬件加速技术能够显著提高计算性能，降低能耗和延时，是神经网络芯片的重要组成部分。</a:t>
            </a:r>
          </a:p>
          <a:p/>
        </p:txBody>
      </p:sp>
      <p:sp>
        <p:nvSpPr>
          <p:cNvPr id="5" name="Text Placeholder 4"/>
          <p:cNvSpPr>
            <a:spLocks noGrp="1"/>
          </p:cNvSpPr>
          <p:nvPr>
            <p:ph type="body" idx="3"/>
          </p:nvPr>
        </p:nvSpPr>
        <p:spPr/>
        <p:txBody>
          <a:bodyPr/>
          <a:lstStyle/>
          <a:p>
            <a:r>
              <a:t>硬件加速技术分类</a:t>
            </a:r>
          </a:p>
        </p:txBody>
      </p:sp>
      <p:sp>
        <p:nvSpPr>
          <p:cNvPr id="6" name="Content Placeholder 5"/>
          <p:cNvSpPr>
            <a:spLocks noGrp="1"/>
          </p:cNvSpPr>
          <p:nvPr>
            <p:ph sz="half" idx="4"/>
          </p:nvPr>
        </p:nvSpPr>
        <p:spPr/>
        <p:txBody>
          <a:bodyPr/>
          <a:lstStyle/>
          <a:p>
            <a:r>
              <a:t>1.基于GPU的硬件加速技术：GPU具有强大的并行计算能力，可用于神经网络训练和推理，提高计算效率。</a:t>
            </a:r>
          </a:p>
          <a:p>
            <a:r>
              <a:t>2.基于FPGA的硬件加速技术：FPGA具有高度的灵活性和可编程性，可根据特定算法或任务进行定制化加速。</a:t>
            </a:r>
          </a:p>
          <a:p>
            <a:r>
              <a:t>3.基于ASIC的硬件加速技术：ASIC是针对特定应用定制的芯片，可实现高性能和低功耗的神经网络计算，是硬件加速技术的发展趋势。</a:t>
            </a:r>
          </a:p>
          <a:p>
            <a:r>
              <a:t>以上内容仅供参考，如需获取更多专业信息，建议您查阅相关文献或咨询专业人士。</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神经网络芯片架构与设计考虑</a:t>
            </a:r>
          </a:p>
        </p:txBody>
      </p:sp>
      <p:sp>
        <p:nvSpPr>
          <p:cNvPr id="3" name="Subtitle 2"/>
          <p:cNvSpPr>
            <a:spLocks noGrp="1"/>
          </p:cNvSpPr>
          <p:nvPr>
            <p:ph type="subTitle" idx="1"/>
          </p:nvPr>
        </p:nvSpPr>
        <p:spPr/>
        <p:txBody>
          <a:bodyPr/>
          <a:lstStyle/>
          <a:p>
            <a:r>
              <a:t>硬件加速与神经网络芯片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神经网络芯片架构与设计考虑</a:t>
            </a:r>
          </a:p>
        </p:txBody>
      </p:sp>
      <p:sp>
        <p:nvSpPr>
          <p:cNvPr id="3" name="Text Placeholder 2"/>
          <p:cNvSpPr>
            <a:spLocks noGrp="1"/>
          </p:cNvSpPr>
          <p:nvPr>
            <p:ph type="body" idx="1"/>
          </p:nvPr>
        </p:nvSpPr>
        <p:spPr/>
        <p:txBody>
          <a:bodyPr/>
          <a:lstStyle/>
          <a:p>
            <a:r>
              <a:t>神经网络芯片架构</a:t>
            </a:r>
          </a:p>
        </p:txBody>
      </p:sp>
      <p:sp>
        <p:nvSpPr>
          <p:cNvPr id="4" name="Content Placeholder 3"/>
          <p:cNvSpPr>
            <a:spLocks noGrp="1"/>
          </p:cNvSpPr>
          <p:nvPr>
            <p:ph sz="half" idx="2"/>
          </p:nvPr>
        </p:nvSpPr>
        <p:spPr/>
        <p:txBody>
          <a:bodyPr/>
          <a:lstStyle/>
          <a:p>
            <a:r>
              <a:t>1.架构类型：神经网络芯片可采用通用或专用架构。通用架构支持多种神经网络模型，专用架构针对特定模型优化，提高性能。</a:t>
            </a:r>
          </a:p>
          <a:p>
            <a:r>
              <a:t>2.计算单元：设计高效的计算单元，如乘法累加器，以支持大量的矩阵运算。</a:t>
            </a:r>
          </a:p>
          <a:p>
            <a:r>
              <a:t>3.存储器层次：优化存储器层次，减少数据搬运开销，提高能效。</a:t>
            </a:r>
          </a:p>
          <a:p>
            <a:r>
              <a:t>神经网络芯片需要支持各种类型的神经网络模型，同时要优化计算单元和存储器层次，以提高性能和能效。</a:t>
            </a:r>
          </a:p>
          <a:p/>
        </p:txBody>
      </p:sp>
      <p:sp>
        <p:nvSpPr>
          <p:cNvPr id="5" name="Text Placeholder 4"/>
          <p:cNvSpPr>
            <a:spLocks noGrp="1"/>
          </p:cNvSpPr>
          <p:nvPr>
            <p:ph type="body" idx="3"/>
          </p:nvPr>
        </p:nvSpPr>
        <p:spPr/>
        <p:txBody>
          <a:bodyPr/>
          <a:lstStyle/>
          <a:p>
            <a:r>
              <a:t>硬件加速技术</a:t>
            </a:r>
          </a:p>
        </p:txBody>
      </p:sp>
      <p:sp>
        <p:nvSpPr>
          <p:cNvPr id="6" name="Content Placeholder 5"/>
          <p:cNvSpPr>
            <a:spLocks noGrp="1"/>
          </p:cNvSpPr>
          <p:nvPr>
            <p:ph sz="half" idx="4"/>
          </p:nvPr>
        </p:nvSpPr>
        <p:spPr/>
        <p:txBody>
          <a:bodyPr/>
          <a:lstStyle/>
          <a:p>
            <a:r>
              <a:t>1.并行计算：利用并行计算技术，提高计算速度。</a:t>
            </a:r>
          </a:p>
          <a:p>
            <a:r>
              <a:t>2.压缩与剪枝：采用压缩与剪枝技术，减少神经网络复杂度，降低硬件开销。</a:t>
            </a:r>
          </a:p>
          <a:p>
            <a:r>
              <a:t>3.近似计算：利用近似计算技术，提高硬件效率，同时保持较高的精度。</a:t>
            </a:r>
          </a:p>
          <a:p>
            <a:r>
              <a:t>硬件加速技术可以有效提高神经网络芯片的计算速度和效率，同时保持较高的精度。</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神经网络芯片架构与设计考虑</a:t>
            </a:r>
          </a:p>
        </p:txBody>
      </p:sp>
      <p:sp>
        <p:nvSpPr>
          <p:cNvPr id="3" name="Text Placeholder 2"/>
          <p:cNvSpPr>
            <a:spLocks noGrp="1"/>
          </p:cNvSpPr>
          <p:nvPr>
            <p:ph type="body" idx="1"/>
          </p:nvPr>
        </p:nvSpPr>
        <p:spPr/>
        <p:txBody>
          <a:bodyPr/>
          <a:lstStyle/>
          <a:p>
            <a:r>
              <a:t>设计考虑因素</a:t>
            </a:r>
          </a:p>
        </p:txBody>
      </p:sp>
      <p:sp>
        <p:nvSpPr>
          <p:cNvPr id="4" name="Content Placeholder 3"/>
          <p:cNvSpPr>
            <a:spLocks noGrp="1"/>
          </p:cNvSpPr>
          <p:nvPr>
            <p:ph sz="half" idx="2"/>
          </p:nvPr>
        </p:nvSpPr>
        <p:spPr/>
        <p:txBody>
          <a:bodyPr/>
          <a:lstStyle/>
          <a:p>
            <a:r>
              <a:t>1.可扩展性：设计时应考虑芯片的可扩展性，以适应不同规模的神经网络模型。</a:t>
            </a:r>
          </a:p>
          <a:p>
            <a:r>
              <a:t>2.能效比：优化芯片设计，提高能效比，降低功耗。</a:t>
            </a:r>
          </a:p>
          <a:p>
            <a:r>
              <a:t>3.可靠性：确保芯片可靠性，避免因硬件故障导致神经网络运算错误。</a:t>
            </a:r>
          </a:p>
          <a:p>
            <a:r>
              <a:t>设计神经网络芯片时需要综合考虑可扩展性、能效比和可靠性等因素，以确保芯片的性能和稳定性。</a:t>
            </a:r>
          </a:p>
          <a:p>
            <a:r>
              <a:t>以上内容仅供参考，具体内容可以根据您的需求进行调整优化。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https://d.book118.com/036220240124010034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14</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引言：硬件加速与神经网络概述</vt:lpstr>
      <vt:lpstr> 引言：硬件加速与神经网络概述</vt:lpstr>
      <vt:lpstr> 引言：硬件加速与神经网络概述</vt:lpstr>
      <vt:lpstr> 神经网络基本原理与计算需求</vt:lpstr>
      <vt:lpstr> 神经网络基本原理与计算需求</vt:lpstr>
      <vt:lpstr> 神经网络基本原理与计算需求</vt:lpstr>
      <vt:lpstr> 硬件加速技术：原理与分类</vt:lpstr>
      <vt:lpstr> 硬件加速技术：原理与分类</vt:lpstr>
      <vt:lpstr> 神经网络芯片架构与设计考虑</vt:lpstr>
      <vt:lpstr> 神经网络芯片架构与设计考虑</vt:lpstr>
      <vt:lpstr> 神经网络芯片架构与设计考虑</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2024-09-03T20:07:03.508</cp:lastPrinted>
  <dcterms:created xsi:type="dcterms:W3CDTF">2024-09-03T12:07:03Z</dcterms:created>
  <dcterms:modified xsi:type="dcterms:W3CDTF">2024-09-03T12:07:05Z</dcterms:modified>
</cp:coreProperties>
</file>