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D68EBD-5C35-4798-9F64-3C0B9E9C41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E55BD7-AEEB-4A1D-A4B3-FE314E78E0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1441C4-C9FC-48BB-A9F3-42F9E4B52C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7F8433-A977-4346-B239-FFF37741FC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2F6136-8D3B-48F1-93D0-FAB0514918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84DF07-0E44-4BDC-9586-3E638AEAA7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9BEB24-CB8C-4E4F-A3B9-B27E1073EA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5CF14C-B855-4E4D-A361-0D77046A92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1F44FF-F41C-4E58-AEBF-3B75073B9C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8B2561-0CB1-48EF-82B2-B88DFB7B70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D10A63-A316-4B75-9776-8FCE2FA5AF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22104315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探讨传染病防控政策的实施与监督</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汇报人：XX</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传染病防控政策背景与意义</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传染病防控政策核心内容</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防控政策实施过程中的挑战与问题</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监督体系在传染病防控中的作用与实践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案例分析：成功实施传染病防控政策的经验与启示</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总结与展望：完善传染病防控政策实施与监督机制的建议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传染病防控政策背景与意义</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全球范围内，传染病频发，如流感、艾滋病、结核病等，对人类健康和社会稳定造成巨大威胁。</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新发传染病不断出现，如SARS、MERS、COVID-19等，具有传播速度快、范围广、防控难度大的特点。</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传染病的危害不仅限于患者本身，还会对家庭、社区乃至整个社会造成严重影响，如医疗资源紧张、经济损失等。</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传染病现状及危害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随着全球化进程的加速，传染病防控政策的国际合作与协调也变得越来越重要。</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面对传染病的威胁，各国政府和国际组织纷纷制定防控政策，以减少传染病的传播和危害。</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防控政策的制定需要综合考虑传染病的流行特点、社会经济发展水平、医疗资源状况等多方面因素。</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防控政策制定背景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政策实施目标与意义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传染病防控政策的主要目标是减少传染病的发病率和死亡率，保护人民健康和社会稳定。</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通过实施有效的防控措施，可以阻断传染病的传播途径，降低感染风险，减少医疗资源的消耗。</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传染病防控政策的实施还有助于提高公众对传染病的认识和自我防护能力，形成全社会共同参与的防控格局。</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传染病防控政策核心内容</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疫苗接种</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根据疫情形势和疫苗供应情况，制定科学合理的疫苗接种计划，提高人群免疫力。</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公共场所管理</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加强对公共场所的卫生管理和消毒工作，降低病毒传播风险。</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加强个人卫生习惯宣传</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通过媒体、社区和学校等渠道，普及正确的洗手、戴口罩和保持社交距离等个人卫生习惯。</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4972" r="14972"/>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预防控制措施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建立完善的监测网络</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依托医疗机构、疾控中心和实验室等，构建覆盖全国的疫情监测网络。</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实时报告制度</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要求医疗机构和疾控部门对发现的疑似或确诊病例进行实时报告，确保信息及时准确。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数据分析和预警</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通过对监测数据的分析，及时发现疫情变化趋势和潜在风险，为防控策略调整提供依据。</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疫情监测与报告制度</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启动应急响应</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根据疫情严重程度和影响范围，及时启动相应级别的应急响应机制。</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流行病学调查</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迅速开展流行病学调查，追踪传染源和传播途径，为防控措施制定提供科学依据。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隔离与救治</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对确诊患者和密切接触者进行隔离和救治，阻断病毒传播链。</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应急处置机制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根据疫情需要和地区实际情况，合理调配医疗资源和力量，确保患者得到及时救治。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统筹医疗资源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提升医疗救治能力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417" r="74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强化医疗物资保障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708" r="15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加强医疗机构建设和医护人员培训，提高医疗救治水平和能力。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建立健全医疗物资储备和调配机制，确保防控工作所需的药品、试剂和防护用品等物资供应充足。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医疗资源调配策略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防控政策实施过程中的挑战与问题</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执行资源不足</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政策执行需要投入大量的人力、物力和财力，如果资源不足，就会影响到政策的执行效果。</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监督考核机制不完善</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缺乏有效的监督考核机制，使得政策执行过程中的问题难以及时发现和解决。</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政策执行人员缺乏专业知识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防控政策的执行需要专业的医学和公共卫生知识，执行人员如果缺乏相关知识，就会导致政策执行不力。</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执行力度不足问题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多个部门共同参与防控工作，但部门间职责划分不清，容易出现推诿扯皮现象。</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25" r="166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部门间职责不清</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部门间缺乏有效的信息共享机制，导致信息沟通不畅，影响防控效果。</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信息共享不畅</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缺乏完善的协作机制，部门间难以形成合力，影响防控政策的实施效果。</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协作机制不健全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多部门协作难题</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667" r="13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信息报告不及时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疫情信息报告不及时，导致防控政策制定滞后，影响防控效果。</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信息传递不准确</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信息传递过程中存在失真现象，导致政策执行出现偏差。</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信息公开不透明</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信息公开不透明，导致公众对疫情了解不足，影响社会参与度和信任度。</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信息沟通不畅现象</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https://d.book118.com/036221043153010050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2024-09-16T02:18:15.470</cp:lastPrinted>
  <dcterms:created xsi:type="dcterms:W3CDTF">2024-09-15T18:18:15Z</dcterms:created>
  <dcterms:modified xsi:type="dcterms:W3CDTF">2024-09-15T18:18:17Z</dcterms:modified>
</cp:coreProperties>
</file>