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E1C82-75FA-4FCB-8C0B-61AF080E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49163-8092-4DB1-8BA3-1D06D4675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A8AE3-CF7C-43A6-9025-5AC5E34F6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316BD-3D0A-4A84-9BC1-64ADFB823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4AF62-3ED5-4516-9762-558009E93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62522F-6410-4428-8D0F-0FF2B312B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0C267F-E6CD-4C18-B3FB-3F4230C29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B01EB-91B9-4921-B670-C86C8EDF1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078CE-6E1C-4C35-BAAD-F90C4F277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9C289-E4F4-4ECA-95C7-A0666E78A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9D37B-A00D-47F1-96A2-BCD6D5694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210552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钢结构安装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钢结构安装概述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钢结构安装前的准备工作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钢结构安装施工流程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钢结构安装过程中的质量控制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钢结构安装的安全防护措施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钢结构安装的环保与节能措施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钢结构安装概述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钢结构安装是指将预制好的钢构件按照设计要求进行组装、连接，形成具有承载力和稳定性的建筑结构的过程。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钢结构安装具有重量轻、强度高、施工速度快、节能环保等优点，广泛应用于建筑、桥梁、塔桅等工程领域。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712" r="571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保证建筑结构的稳定性和安全性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促进节能环保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钢结构安装质量直接关系到建筑结构的稳定性和安全性，对于保障人民生命财产安全具有重要意义。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钢结构安装采用预制构件，可以实现工厂化生产、现场快速组装，大大缩短了施工周期，提高了施工效率。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钢结构安装过程中产生的噪音、粉尘等污染较少，且钢材可以回收利用，符合绿色、环保、可持续发展的理念。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钢结构安装的重要性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钢结构安装的应用领域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钢结构广泛应用于高层建筑、大跨度建筑、工业厂房等建筑领域，如奥运会场馆、世博会场馆等。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钢结构桥梁具有自重轻、承载力强、造型美观等特点，被广泛应用于公路、铁路等交通领域。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钢结构塔桅具有高度的灵活性和适应性，被广泛应用于电力、通信等行业的塔架结构。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建筑领域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桥梁领域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塔桅领域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钢结构安装前的准备工作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审查钢结构设计图纸的完整性，确保所有必要的细节和信息都已包含。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核对设计图纸中的尺寸、标高、角度等关键参数，确保准确无误。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检查设计图纸中的材料规格、型号、数量等是否与实际情况相符。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确认设计图纸中的构造要求、连接方式、焊接质量等是否符合相关规范和标准。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设计图纸审查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根据设计图纸和现场实际情况，制定合理的施工方案。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确定钢结构的安装顺序、吊装方法、临时支撑措施等。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制定安全措施和应急预案，确保施工过程中的安全。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考虑施工现场的环境因素，如天气、温度、湿度等，对施工方案进行相应调整。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施工方案制定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 flipH="1">
            <a:off x="3784686" y="1607814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4503157" y="226180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Freeform 46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Freeform 60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Freeform 63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4" name="AutoShape 64"/>
          <p:cNvSpPr/>
          <p:nvPr/>
        </p:nvSpPr>
        <p:spPr>
          <a:xfrm flipH="1">
            <a:off x="1007862" y="2998750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5" name="AutoShape 65"/>
          <p:cNvSpPr/>
          <p:nvPr/>
        </p:nvSpPr>
        <p:spPr>
          <a:xfrm flipH="1">
            <a:off x="3642096" y="2998750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AutoShape 66"/>
          <p:cNvSpPr/>
          <p:nvPr/>
        </p:nvSpPr>
        <p:spPr>
          <a:xfrm flipH="1">
            <a:off x="6283760" y="2998750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7" name="AutoShape 67"/>
          <p:cNvSpPr/>
          <p:nvPr/>
        </p:nvSpPr>
        <p:spPr>
          <a:xfrm flipH="1">
            <a:off x="8908945" y="2998750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8" name="TextBox 68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根据设计图纸和施工方案，准备所需的钢材、连接件、紧固件等材料。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4" name="AutoShape 7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AutoShape 7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AutoShape 7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7" name="AutoShape 7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AutoShape 8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AutoShape 8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AutoShape 9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AutoShape 9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TextBox 9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材料设备准备</a:t>
              </a:r>
            </a:p>
          </p:txBody>
        </p:sp>
      </p:grpSp>
      <p:sp>
        <p:nvSpPr>
          <p:cNvPr id="95" name="TextBox 95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根据设计图纸和施工方案，准备所需的钢材、连接件、紧固件等材料。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根据设计图纸和施工方案，准备所需的钢材、连接件、紧固件等材料。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根据设计图纸和施工方案，准备所需的钢材、连接件、紧固件等材料。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726" r="2172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961" r="1496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根据施工方案的要求，组建专业的施工队伍，包括管理人员、技术人员和操作工人。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对施工队伍进行技术交底和安全培训，确保他们熟悉施工图纸、施工方案和安全操作规程。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制定合理的施工进度计划和人员分工，确保施工过程的顺利进行。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建立有效的沟通和协调机制，及时解决施工过程中出现的问题和困难。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施工队伍组织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钢结构安装施工流程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确定基础类型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根据地质勘察报告和设计要求，确定采用独立基础、条形基础或筏板基础等。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基础开挖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按照设计要求进行基础开挖，确保基底平整，无积水、杂物等。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垫层施工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在基底铺设砂石垫层，提高基础的承载力和稳定性。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钢筋绑扎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按照设计要求绑扎基础钢筋，确保钢筋间距、保护层厚度等符合规范要求。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模板支设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支设基础模板，确保模板牢固、平整，符合设计要求。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混凝土浇筑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浇筑基础混凝土，确保混凝土密实、无蜂窝、麻面等缺陷。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基础施工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5805" y="1759619"/>
            <a:ext cx="1714500" cy="1636205"/>
            <a:chOff x="385805" y="175961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85805" y="1759619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647743" y="292767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913402" y="224276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2899882" y="1755047"/>
            <a:ext cx="1714500" cy="1637729"/>
            <a:chOff x="2899882" y="175504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99882" y="1755047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 rot="10800000">
              <a:off x="3124195" y="292462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3471884" y="223975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5333662" y="1750570"/>
            <a:ext cx="1714500" cy="1678401"/>
            <a:chOff x="5333662" y="175057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33662" y="1750570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 rot="10800000">
              <a:off x="5603029" y="296081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5937274" y="220212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7749583" y="1764096"/>
            <a:ext cx="1714500" cy="1636205"/>
            <a:chOff x="7749583" y="176409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49583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 rot="10800000">
              <a:off x="7973896" y="293214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8319327" y="224126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8" name="Group 18"/>
          <p:cNvGrpSpPr/>
          <p:nvPr/>
        </p:nvGrpSpPr>
        <p:grpSpPr>
          <a:xfrm>
            <a:off x="10111306" y="1764096"/>
            <a:ext cx="1714500" cy="1636205"/>
            <a:chOff x="10111306" y="176409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11306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 rot="10800000">
              <a:off x="10380769" y="293214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0760435" y="2227297"/>
            <a:ext cx="416242" cy="487108"/>
            <a:chOff x="10760435" y="2227297"/>
            <a:chExt cx="416242" cy="487108"/>
          </a:xfrm>
        </p:grpSpPr>
        <p:sp>
          <p:nvSpPr>
            <p:cNvPr id="22" name="Freeform 22"/>
            <p:cNvSpPr/>
            <p:nvPr/>
          </p:nvSpPr>
          <p:spPr>
            <a:xfrm>
              <a:off x="10777008" y="222729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10760435" y="253943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813478" y="2898857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327554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61334" y="292767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177256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38979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9130" y="374005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钢材检验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1414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下料切割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4792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矫正调直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63845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边缘加工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25569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组装焊接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钢构件加工制作</a:t>
              </a:r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200068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对进场的钢材进行检验，确保其质量符合设计要求和相关标准。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271414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按照设计要求对钢材进行下料切割，确保尺寸准确、切口平整。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14792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对切割后的钢材进行矫正调直，确保其直线度和角度符合规范要求。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563845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对需要连接的钢材边缘进行加工，如打磨、开坡口等，以确保连接质量。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992556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按照设计要求将加工好的钢材组装成钢构件，并进行焊接。焊接时应选择合适的焊接工艺和焊接材料，确保焊接质量符合规范要求。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选择适当的运输工具和运输方式，确保钢构件在运输过程中不受损坏或变形。对于大型或复杂的钢构件，应制定专门的运输方案。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钢构件运输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在施工现场选择合适的场地进行钢构件的堆放，确保场地平整、坚实、无积水。钢构件应按照规格、型号分类堆放，并设置明显的标识牌。同时，应采取必要的防护措施，防止钢构件受到损坏或腐蚀。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钢构件堆放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钢构件运输与堆放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安装准备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钢构件吊装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就位调整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钢构件安装就位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根据钢构件的重量和形状选择合适的吊装方法和吊装机械设备。在吊装过程中应保持稳定和平衡，避免碰撞或损坏其他结构或设备。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将吊装的钢构件就位到设计位置后进行调整和校正，确保其位置、标高、垂直度等符合设计要求和相关标准。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在安装前应对钢构件进行检查和清理，确保其质量和清洁度符合要求。同时，应检查安装用的机械设备、吊索具等是否完好可靠。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https://d.book118.com/036221055225010043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2024-09-11T23:26:14.770</cp:lastPrinted>
  <dcterms:created xsi:type="dcterms:W3CDTF">2024-09-11T15:26:14Z</dcterms:created>
  <dcterms:modified xsi:type="dcterms:W3CDTF">2024-09-11T15:26:16Z</dcterms:modified>
</cp:coreProperties>
</file>