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7FCB9-BED9-4EA9-8EAB-8D0220FD7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FC824-73DA-4CB0-ADC6-BE28922AA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A61C0-DAD3-4969-939E-89DE6463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8F5FB-01F5-4DDE-A2BC-AFCD36D6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4A951-34A0-406E-8839-658C94D1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BEEC8-EB01-4446-B853-924FD7C7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0E050-CD33-4B41-B934-F2F1E8D1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2EC9D-E3A7-48A9-B0A8-3D2E5E5C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8DBBC-2533-4576-AF04-0076EC7B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0CC6C-54C7-4C14-A36F-EB9504D0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FF438-682F-4AC5-8EC0-3FDF0730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1100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建筑工程施工总结报告 项目进度管理的关键问题与解决策略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项目进度管理关键问题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当前城市化进程加速，建筑工程需求持续增长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市场竞争激烈，提高施工效率和质量成为关键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国家政策对建筑行业提出更高要求，强调绿色、环保、节能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确保工程按时完工，满足合同规定的时间节点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优化资源配置，降低施工成本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提高工程质量，达到国家及行业标准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加强安全管理，确保施工过程零事故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73" b="10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2" r="3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446" r="134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施工图纸范围内的所有建筑、安装及装修工程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配套设施的完善，包括水、电、暖通等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施工现场的安全管理及环境保护措施的落实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项目进度管理关键问题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进度计划制定是项目进度管理的核心，是确保项目按时完成的关键。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在进度计划制定过程中，可能遇到的问题包括计划不周全、资源分配不合理、风险预估不足等。这些问题可能导致项目进度延误、资源浪费或成本增加。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进度计划制定问题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进度控制是确保项目按计划进行的重要环节，涉及对项目进度的实时监控和调整。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进度控制过程中可能出现的问题包括监控不力、信息反馈不及时、调整措施不果断等。这些问题可能导致实际进度与计划进度偏离，影响项目的整体效益。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资源调配是实现项目进度目标的重要保障，涉及对人力、物力、财力等资源的合理配置。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资源调配过程中可能出现的问题包括资源配置不足、调度不灵活、使用效率低下等。这些问题可能导致项目进度受阻，增加成本和风险。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https://d.book118.com/036221100114010055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2024-09-22T23:52:35.215</cp:lastPrinted>
  <dcterms:created xsi:type="dcterms:W3CDTF">2024-09-22T15:52:35Z</dcterms:created>
  <dcterms:modified xsi:type="dcterms:W3CDTF">2024-09-22T15:52:37Z</dcterms:modified>
</cp:coreProperties>
</file>