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9B676-BBEE-4CB2-9139-11B303BB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1DCB-4A9E-4157-B61A-D316D3C9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465D5-868A-4628-8ADC-6FB54BBC9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41345-CD79-45B8-9C2D-01262B39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5F2B5-FD9D-44BA-A976-A89AE784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AC8F6-7C70-418E-827A-3C7357D31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ACBDC-DBAD-49A9-8BFE-78BE9DA7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35141-15FB-4997-98ED-A6EE2FC0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89C6F-25F2-4645-BE8D-0EF1F37B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93000-B041-483E-95BE-4BC253F9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DD0CE-96F3-4098-8BED-5EADE915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122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企业合规与道德管理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企业内部合规管理策略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应对外部监管与法律责任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企业文化建设与道德传承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案例分析：成功企业的合规与道德实践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合规是指企业在经营活动中遵守适用的法律法规、行业准则、商业道德和内部规章制度，防范和化解合规风险的行为。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合规是企业稳健发展的基石，有助于维护企业声誉、降低法律风险、提升市场竞争力，同时也有助于保障员工和客户的权益。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合规组织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企业合规的体系结构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61" r="149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建立全员参与的合规文化，强调诚信、责任和守法的重要性。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制定完善的合规制度，明确各部门和岗位的合规职责，确保制度的有效执行。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设立专门的合规部门或岗位，负责合规风险的识别、评估、监控和报告。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定期开展合规培训，提高员工的合规意识和能力。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合规风险是指企业在经营活动中因违反法律法规、行业准则等规定而可能遭受的法律制裁、监管处罚、财务损失和声誉损害等风险。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合规风险可能导致企业面临重大经济损失、声誉受损、市场份额下降等后果，甚至可能引发企业生存危机。因此，加强合规管理是企业稳健发展的必然要求。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合规风险及其影响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道德管理基础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57" b="26557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商业道德是指在商业活动中，企业和个人应遵循的道德规范和行为准则，包括诚信、公正、责任、尊重等方面。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商业道德的原则包括尊重人权、公平公正、诚信经营、可持续发展等，这些原则为企业和个人提供了在商业活动中应该遵循的基本准则。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商业道德的概念与原则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商业道德的原则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商业道德的概念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道德决策的过程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道德决策的过程包括识别道德问题、收集相关信息、评估可选方案、做出决策并承担责任等步骤，这个过程需要综合考虑各种因素，包括道德、法律、经济等方面。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道德决策的方法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道德决策的方法包括后果主义、义务论、美德伦理学等，这些方法提供了不同的思考角度和工具，帮助企业和个人在面临道德困境时做出合理的决策。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道德决策的过程与方法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道德领导力是指领导者在组织中倡导并实践道德规范和行为准则，以身作则，引导员工遵循商业道德，形成良好的企业氛围和文化。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道德领导力的培养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道德领导力的培养需要领导者具备高度的道德自觉和责任感，通过不断学习和实践，提升自身的道德修养和领导力水平。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道德领导力的实践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道德领导力的实践包括制定并执行道德规范、建立道德监督机制、关注员工福利和社会责任等方面，通过这些实践，领导者能够在组织中树立良好的榜样，推动企业的可持续发展。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道德领导力的培养与实践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企业内部合规管理策略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企业应明确合规管理的目标，包括遵守法律法规、行业规范和企业内部规章制度等。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完善合规流程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根据合规目标，企业应制定详细的合规政策，明确各项合规要求和标准。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企业应建立完善的合规管理流程，包括风险识别、评估、应对和监控等环节。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制定合规政策与流程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建立有效的内部控制体系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建立健全内部控制制度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企业应制定完善的内部控制制度，明确各部门和岗位的职责和权限。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强化内部监督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企业应设立专门的内部监督机构，对内部控制制度的执行情况进行监督和检查。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加强内部审计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企业应定期开展内部审计工作，评估内部控制体系的有效性和合规性。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https://d.book118.com/036221224203010040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2024-09-07T07:17:06.965</cp:lastPrinted>
  <dcterms:created xsi:type="dcterms:W3CDTF">2024-09-06T23:17:06Z</dcterms:created>
  <dcterms:modified xsi:type="dcterms:W3CDTF">2024-09-06T23:17:09Z</dcterms:modified>
</cp:coreProperties>
</file>